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6" r:id="rId9"/>
    <p:sldId id="264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55332-36F5-455C-A9E4-1343470D030D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858B-C743-450A-9DB9-04A58B1626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9373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55332-36F5-455C-A9E4-1343470D030D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858B-C743-450A-9DB9-04A58B1626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1560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55332-36F5-455C-A9E4-1343470D030D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858B-C743-450A-9DB9-04A58B1626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000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55332-36F5-455C-A9E4-1343470D030D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858B-C743-450A-9DB9-04A58B1626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8412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55332-36F5-455C-A9E4-1343470D030D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858B-C743-450A-9DB9-04A58B1626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1540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55332-36F5-455C-A9E4-1343470D030D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858B-C743-450A-9DB9-04A58B1626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4380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55332-36F5-455C-A9E4-1343470D030D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858B-C743-450A-9DB9-04A58B1626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907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55332-36F5-455C-A9E4-1343470D030D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858B-C743-450A-9DB9-04A58B1626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0862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55332-36F5-455C-A9E4-1343470D030D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858B-C743-450A-9DB9-04A58B1626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525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55332-36F5-455C-A9E4-1343470D030D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858B-C743-450A-9DB9-04A58B1626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4912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55332-36F5-455C-A9E4-1343470D030D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858B-C743-450A-9DB9-04A58B1626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7634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55332-36F5-455C-A9E4-1343470D030D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C858B-C743-450A-9DB9-04A58B1626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247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728191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My dream school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esktop\shkola_3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62473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8321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224136"/>
          </a:xfrm>
        </p:spPr>
        <p:txBody>
          <a:bodyPr>
            <a:normAutofit/>
          </a:bodyPr>
          <a:lstStyle/>
          <a:p>
            <a:r>
              <a:rPr lang="en-US" dirty="0" smtClean="0"/>
              <a:t>Victoria </a:t>
            </a:r>
            <a:r>
              <a:rPr lang="en-US" dirty="0" err="1" smtClean="0"/>
              <a:t>Bronislavovna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797152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Victoria </a:t>
            </a:r>
            <a:r>
              <a:rPr lang="en-US" dirty="0" err="1" smtClean="0">
                <a:solidFill>
                  <a:srgbClr val="FFC000"/>
                </a:solidFill>
              </a:rPr>
              <a:t>Bronislavovna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teaches us </a:t>
            </a:r>
            <a:r>
              <a:rPr lang="en-US" dirty="0" smtClean="0">
                <a:solidFill>
                  <a:srgbClr val="FFC000"/>
                </a:solidFill>
              </a:rPr>
              <a:t>Russian and literature</a:t>
            </a:r>
            <a:r>
              <a:rPr lang="en-US" dirty="0" smtClean="0"/>
              <a:t>. </a:t>
            </a:r>
            <a:r>
              <a:rPr lang="en-US" dirty="0" smtClean="0"/>
              <a:t>She helps us to learn something interesting and </a:t>
            </a:r>
            <a:r>
              <a:rPr lang="en-US" smtClean="0"/>
              <a:t>new. </a:t>
            </a:r>
            <a:r>
              <a:rPr lang="en-US" smtClean="0">
                <a:solidFill>
                  <a:srgbClr val="92D050"/>
                </a:solidFill>
              </a:rPr>
              <a:t>We </a:t>
            </a:r>
            <a:r>
              <a:rPr lang="en-US" dirty="0" smtClean="0">
                <a:solidFill>
                  <a:srgbClr val="92D050"/>
                </a:solidFill>
              </a:rPr>
              <a:t>love her very much!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10242" name="Picture 2" descr="C:\Users\Пользователь\Desktop\MHeL2yaB8Z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483768" y="1062867"/>
            <a:ext cx="3667405" cy="383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9929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  <p:sndAc>
          <p:stSnd>
            <p:snd r:embed="rId4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60647"/>
            <a:ext cx="5328592" cy="864097"/>
          </a:xfrm>
        </p:spPr>
        <p:txBody>
          <a:bodyPr>
            <a:normAutofit/>
          </a:bodyPr>
          <a:lstStyle/>
          <a:p>
            <a:r>
              <a:rPr lang="en-US" dirty="0" smtClean="0"/>
              <a:t>Elena </a:t>
            </a:r>
            <a:r>
              <a:rPr lang="en-US" dirty="0" err="1" smtClean="0"/>
              <a:t>Alekseevna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890053"/>
            <a:ext cx="6400800" cy="170574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Elena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Alekseevna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the teacher of algebra and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geometry, is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very fun,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lessons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are interesting, sometimes we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can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smile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 love you very much!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C:\Users\Пользователь\Desktop\1uGQKrl7fA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24744"/>
            <a:ext cx="2057229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7125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4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29208" y="4221088"/>
            <a:ext cx="8229600" cy="2553147"/>
          </a:xfrm>
        </p:spPr>
        <p:txBody>
          <a:bodyPr>
            <a:normAutofit/>
          </a:bodyPr>
          <a:lstStyle/>
          <a:p>
            <a:r>
              <a:rPr lang="en-US" dirty="0" smtClean="0"/>
              <a:t>my school dreams must be </a:t>
            </a:r>
            <a:r>
              <a:rPr lang="en-US" dirty="0" smtClean="0"/>
              <a:t>as big </a:t>
            </a:r>
            <a:r>
              <a:rPr lang="en-US" dirty="0" smtClean="0"/>
              <a:t>as in Moscow, </a:t>
            </a:r>
            <a:r>
              <a:rPr lang="en-US" dirty="0" smtClean="0"/>
              <a:t>but there must be as</a:t>
            </a:r>
            <a:r>
              <a:rPr lang="en-US" dirty="0" smtClean="0"/>
              <a:t> </a:t>
            </a:r>
            <a:r>
              <a:rPr lang="en-US" dirty="0" smtClean="0"/>
              <a:t>good teachers as in our </a:t>
            </a:r>
            <a:r>
              <a:rPr lang="en-US" dirty="0" err="1" smtClean="0"/>
              <a:t>Turgenevo</a:t>
            </a:r>
            <a:r>
              <a:rPr lang="en-US" dirty="0" smtClean="0"/>
              <a:t> </a:t>
            </a:r>
            <a:r>
              <a:rPr lang="en-US" dirty="0" smtClean="0"/>
              <a:t>school.</a:t>
            </a:r>
            <a:endParaRPr lang="ru-RU" dirty="0"/>
          </a:p>
        </p:txBody>
      </p:sp>
      <p:pic>
        <p:nvPicPr>
          <p:cNvPr id="2050" name="Picture 2" descr="C:\Users\Пользователь\Desktop\DSC_2931-e15475582224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3238"/>
            <a:ext cx="8496944" cy="398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9182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Comparison of Moscow school and Turgenev school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Turgenevo</a:t>
            </a:r>
            <a:endParaRPr lang="ru-RU" dirty="0"/>
          </a:p>
        </p:txBody>
      </p:sp>
      <p:pic>
        <p:nvPicPr>
          <p:cNvPr id="3075" name="Picture 3" descr="C:\Users\Пользователь\Desktop\BL52155CEAEsBL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2739159"/>
            <a:ext cx="4040188" cy="282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Moscow</a:t>
            </a:r>
            <a:endParaRPr lang="ru-RU" dirty="0"/>
          </a:p>
        </p:txBody>
      </p:sp>
      <p:pic>
        <p:nvPicPr>
          <p:cNvPr id="3076" name="Picture 4" descr="C:\Users\Пользователь\Desktop\brasl_gl(27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5025" y="3140075"/>
            <a:ext cx="4041775" cy="202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790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My dream school looks like this: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Пользователь\Desktop\747522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02904"/>
            <a:ext cx="5746897" cy="383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0524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should be like this: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My dream school is big, beautiful and bright. </a:t>
            </a:r>
            <a:r>
              <a:rPr lang="en-US" dirty="0" smtClean="0">
                <a:solidFill>
                  <a:srgbClr val="FF0000"/>
                </a:solidFill>
              </a:rPr>
              <a:t>Homework </a:t>
            </a:r>
            <a:r>
              <a:rPr lang="en-US" dirty="0" smtClean="0">
                <a:solidFill>
                  <a:srgbClr val="FF0000"/>
                </a:solidFill>
              </a:rPr>
              <a:t>just doesn't exist. Each student has his own computer, which he can use for educational purposes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There is a </a:t>
            </a:r>
            <a:r>
              <a:rPr lang="en-US" dirty="0" smtClean="0">
                <a:solidFill>
                  <a:srgbClr val="0070C0"/>
                </a:solidFill>
              </a:rPr>
              <a:t>Relaxing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area around the building. Beautiful benches, lawn, flower beds, where you can relax during the changes</a:t>
            </a:r>
          </a:p>
        </p:txBody>
      </p:sp>
    </p:spTree>
    <p:extLst>
      <p:ext uri="{BB962C8B-B14F-4D97-AF65-F5344CB8AC3E}">
        <p14:creationId xmlns:p14="http://schemas.microsoft.com/office/powerpoint/2010/main" xmlns="" val="3297902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like my school because it's </a:t>
            </a:r>
            <a:r>
              <a:rPr lang="en-US" dirty="0" smtClean="0"/>
              <a:t>small</a:t>
            </a:r>
            <a:r>
              <a:rPr lang="en-US" dirty="0" smtClean="0"/>
              <a:t> </a:t>
            </a:r>
            <a:r>
              <a:rPr lang="en-US" dirty="0" smtClean="0"/>
              <a:t>and it's always fun</a:t>
            </a:r>
            <a:endParaRPr lang="ru-RU" dirty="0"/>
          </a:p>
        </p:txBody>
      </p:sp>
      <p:sp>
        <p:nvSpPr>
          <p:cNvPr id="3" name="Улыбающееся лицо 2"/>
          <p:cNvSpPr/>
          <p:nvPr/>
        </p:nvSpPr>
        <p:spPr>
          <a:xfrm>
            <a:off x="6732240" y="778294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Пользователь\Desktop\image_image_4256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69416"/>
            <a:ext cx="7776864" cy="487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0135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always </a:t>
            </a:r>
            <a:r>
              <a:rPr lang="en-US" dirty="0" smtClean="0"/>
              <a:t>go somewhere </a:t>
            </a:r>
            <a:endParaRPr lang="ru-RU" dirty="0"/>
          </a:p>
        </p:txBody>
      </p:sp>
      <p:pic>
        <p:nvPicPr>
          <p:cNvPr id="7170" name="Picture 2" descr="C:\Users\Пользователь\Desktop\60ea22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670874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50128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 like our school teachers they are kind </a:t>
            </a:r>
            <a:r>
              <a:rPr lang="en-US" dirty="0" smtClean="0">
                <a:solidFill>
                  <a:srgbClr val="FF0000"/>
                </a:solidFill>
              </a:rPr>
              <a:t>and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always give the right advice!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Пользователь\Desktop\uchit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8712" y="2636912"/>
            <a:ext cx="5486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6421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Olga </a:t>
            </a:r>
            <a:r>
              <a:rPr lang="en-US" dirty="0" err="1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Alexandrovna</a:t>
            </a:r>
            <a:endParaRPr lang="ru-RU" dirty="0">
              <a:solidFill>
                <a:srgbClr val="C00000"/>
              </a:solidFill>
              <a:cs typeface="Andalus" pitchFamily="18" charset="-78"/>
            </a:endParaRPr>
          </a:p>
        </p:txBody>
      </p:sp>
      <p:pic>
        <p:nvPicPr>
          <p:cNvPr id="9218" name="Picture 2" descr="C:\Users\Пользователь\Desktop\i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24744"/>
            <a:ext cx="422447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4581128"/>
            <a:ext cx="45365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Very good teacher of the English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language, 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always help if something does not work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, sometimes can be angry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. We love you very much!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0723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4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219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My dream school</vt:lpstr>
      <vt:lpstr>Слайд 2</vt:lpstr>
      <vt:lpstr>Comparison of Moscow school and Turgenev school</vt:lpstr>
      <vt:lpstr>My dream school looks like this:</vt:lpstr>
      <vt:lpstr>It should be like this:</vt:lpstr>
      <vt:lpstr>I like my school because it's small and it's always fun</vt:lpstr>
      <vt:lpstr>We always go somewhere </vt:lpstr>
      <vt:lpstr>I like our school teachers they are kind and always give the right advice!</vt:lpstr>
      <vt:lpstr>Olga Alexandrovna</vt:lpstr>
      <vt:lpstr>Victoria Bronislavovna</vt:lpstr>
      <vt:lpstr>Elena Alekseevna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dream school</dc:title>
  <dc:creator>Пользователь</dc:creator>
  <cp:lastModifiedBy>SHKOLA</cp:lastModifiedBy>
  <cp:revision>12</cp:revision>
  <dcterms:created xsi:type="dcterms:W3CDTF">2019-10-06T15:08:32Z</dcterms:created>
  <dcterms:modified xsi:type="dcterms:W3CDTF">2024-09-29T18:36:20Z</dcterms:modified>
</cp:coreProperties>
</file>