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70241"/>
            <a:ext cx="6386066" cy="689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0591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Board of Fame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555776" y="3501008"/>
            <a:ext cx="3312368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3501008"/>
            <a:ext cx="3312368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2046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3146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My name is </a:t>
            </a:r>
            <a:r>
              <a:rPr lang="en-US" dirty="0" err="1">
                <a:solidFill>
                  <a:srgbClr val="0070C0"/>
                </a:solidFill>
              </a:rPr>
              <a:t>Vitya</a:t>
            </a:r>
            <a:r>
              <a:rPr lang="en-US" dirty="0">
                <a:solidFill>
                  <a:srgbClr val="0070C0"/>
                </a:solidFill>
              </a:rPr>
              <a:t> I am studying in the 7th grade, and as strange as it may sound I have no diplomas 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23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I want to make </a:t>
            </a:r>
            <a:r>
              <a:rPr lang="en-US" dirty="0" smtClean="0"/>
              <a:t>an award</a:t>
            </a:r>
            <a:r>
              <a:rPr lang="en-US" dirty="0" smtClean="0"/>
              <a:t> </a:t>
            </a:r>
            <a:r>
              <a:rPr lang="en-US" dirty="0"/>
              <a:t>to my best friend!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28" y="1408113"/>
            <a:ext cx="6696744" cy="521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30773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Award </a:t>
            </a:r>
            <a:r>
              <a:rPr lang="en-US" dirty="0">
                <a:solidFill>
                  <a:srgbClr val="FF0000"/>
                </a:solidFill>
              </a:rPr>
              <a:t>to the best </a:t>
            </a:r>
            <a:r>
              <a:rPr lang="en-US" dirty="0" smtClean="0">
                <a:solidFill>
                  <a:srgbClr val="FF0000"/>
                </a:solidFill>
              </a:rPr>
              <a:t>friend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>
                <a:solidFill>
                  <a:srgbClr val="00B050"/>
                </a:solidFill>
              </a:rPr>
              <a:t>Belyakova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Victoria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best days with </a:t>
            </a:r>
            <a:r>
              <a:rPr lang="en-US" dirty="0" smtClean="0">
                <a:solidFill>
                  <a:srgbClr val="C00000"/>
                </a:solidFill>
              </a:rPr>
              <a:t>you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4278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For funny situation with you!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344" y="50741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for the most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/>
              <a:t>classmate !!!!!!!!!!</a:t>
            </a:r>
            <a:endParaRPr lang="ru-RU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7829872" y="1813925"/>
            <a:ext cx="1206624" cy="1152128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269032" y="980728"/>
            <a:ext cx="864096" cy="10081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70520" y="3829690"/>
            <a:ext cx="1062608" cy="17595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5760132" y="836712"/>
            <a:ext cx="936104" cy="86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827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of course a diploma for my classmate Andrei </a:t>
            </a:r>
            <a:r>
              <a:rPr lang="en-US" dirty="0" err="1"/>
              <a:t>Santalov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87" y="1454629"/>
            <a:ext cx="3744416" cy="54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8529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Awarded </a:t>
            </a:r>
            <a:r>
              <a:rPr lang="en-US" dirty="0">
                <a:solidFill>
                  <a:srgbClr val="FF0000"/>
                </a:solidFill>
              </a:rPr>
              <a:t>to the best classmate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143" y="34917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You'll never get bored with him!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802" y="4138047"/>
            <a:ext cx="295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But there are small disadvantages-a lot 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jokes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but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 are not offended by it!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07504" y="1828795"/>
            <a:ext cx="1872208" cy="23042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588833" y="2545601"/>
            <a:ext cx="2555776" cy="295232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638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Diploma of the best teacher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English 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3264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5730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Awarded </a:t>
            </a:r>
            <a:r>
              <a:rPr lang="en-US" dirty="0"/>
              <a:t>for </a:t>
            </a:r>
            <a:r>
              <a:rPr lang="en-US" dirty="0" smtClean="0"/>
              <a:t>patience towards </a:t>
            </a:r>
            <a:r>
              <a:rPr lang="en-US" dirty="0"/>
              <a:t>7 </a:t>
            </a:r>
            <a:r>
              <a:rPr lang="en-US" dirty="0" smtClean="0"/>
              <a:t>class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9330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I </a:t>
            </a:r>
            <a:r>
              <a:rPr lang="en-US" dirty="0"/>
              <a:t>have nothing more to say, you are the best </a:t>
            </a:r>
            <a:r>
              <a:rPr lang="en-US" dirty="0" smtClean="0"/>
              <a:t>        teacher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the English </a:t>
            </a:r>
            <a:r>
              <a:rPr lang="en-US" dirty="0" smtClean="0"/>
              <a:t>language </a:t>
            </a:r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>
            <a:off x="3419872" y="4509120"/>
            <a:ext cx="1882840" cy="16561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7864" y="306896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Olga </a:t>
            </a:r>
            <a:r>
              <a:rPr lang="en-US" b="1" dirty="0" err="1" smtClean="0"/>
              <a:t>Aleksandrovna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51754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20486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</a:rPr>
              <a:t>The end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35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145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Слайд 1</vt:lpstr>
      <vt:lpstr>The Board of Fame </vt:lpstr>
      <vt:lpstr>My name is Vitya I am studying in the 7th grade, and as strange as it may sound I have no diplomas !</vt:lpstr>
      <vt:lpstr>But I want to make an award to my best friend!</vt:lpstr>
      <vt:lpstr>And of course a diploma for my classmate Andrei Santalov!</vt:lpstr>
      <vt:lpstr>Diploma of the best teacher of English 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award I want to start </dc:title>
  <dc:creator>Пользователь</dc:creator>
  <cp:lastModifiedBy>SHKOLA</cp:lastModifiedBy>
  <cp:revision>10</cp:revision>
  <dcterms:created xsi:type="dcterms:W3CDTF">2019-11-14T14:13:13Z</dcterms:created>
  <dcterms:modified xsi:type="dcterms:W3CDTF">2024-09-29T18:41:45Z</dcterms:modified>
</cp:coreProperties>
</file>