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media/audio1.bin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24" autoAdjust="0"/>
  </p:normalViewPr>
  <p:slideViewPr>
    <p:cSldViewPr>
      <p:cViewPr>
        <p:scale>
          <a:sx n="66" d="100"/>
          <a:sy n="66" d="100"/>
        </p:scale>
        <p:origin x="-12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636"/>
            <a:ext cx="7772400" cy="15414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my project for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English </a:t>
            </a:r>
            <a:r>
              <a:rPr lang="en-US" dirty="0" smtClean="0">
                <a:solidFill>
                  <a:srgbClr val="00B050"/>
                </a:solidFill>
              </a:rPr>
              <a:t>language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bs.twimg.com/media/D2a5ZoMWoAYSUIv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46910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lum bright="-1000" contrast="-3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school : St. Petersburg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school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our school is small and few students study here</a:t>
            </a:r>
          </a:p>
          <a:p>
            <a:pPr>
              <a:buNone/>
            </a:pPr>
            <a:r>
              <a:rPr lang="en-US" dirty="0" smtClean="0"/>
              <a:t>                                                     0:</a:t>
            </a:r>
          </a:p>
          <a:p>
            <a:pPr>
              <a:buNone/>
            </a:pPr>
            <a:r>
              <a:rPr lang="en-US" dirty="0" smtClean="0"/>
              <a:t>in our school lessons last 40 </a:t>
            </a:r>
            <a:r>
              <a:rPr lang="en-US" dirty="0" smtClean="0"/>
              <a:t>minutes, </a:t>
            </a:r>
            <a:r>
              <a:rPr lang="en-US" dirty="0" smtClean="0"/>
              <a:t>maximum number of lessons in day </a:t>
            </a:r>
            <a:r>
              <a:rPr lang="en-US" dirty="0" smtClean="0"/>
              <a:t>is 7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1: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St. Petersburg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this school is big and there are many students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in St. Petersburg school 50 minutes </a:t>
            </a:r>
            <a:r>
              <a:rPr lang="en-US" dirty="0" smtClean="0"/>
              <a:t>lessons, </a:t>
            </a:r>
            <a:r>
              <a:rPr lang="en-US" dirty="0" smtClean="0"/>
              <a:t>in day can be </a:t>
            </a:r>
            <a:r>
              <a:rPr lang="en-US" dirty="0" smtClean="0"/>
              <a:t>8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858544" y="1357298"/>
          <a:ext cx="1244600" cy="685800"/>
        </p:xfrm>
        <a:graphic>
          <a:graphicData uri="http://schemas.openxmlformats.org/presentationml/2006/ole">
            <p:oleObj spid="_x0000_s14338" name="Объект упаковщика для оболочки" showAsIcon="1" r:id="rId4" imgW="1244880" imgH="685800" progId="Package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i="1" dirty="0" smtClean="0"/>
              <a:t>St. Petersburg school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214950"/>
            <a:ext cx="7643866" cy="101917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this is what St. Petersburg school looks like</a:t>
            </a:r>
            <a:endParaRPr lang="ru-RU" sz="3200" dirty="0"/>
          </a:p>
        </p:txBody>
      </p:sp>
      <p:pic>
        <p:nvPicPr>
          <p:cNvPr id="15362" name="Picture 2" descr="https://avatars.mds.yandex.net/get-districts/1540813/2a0000016c756ec21288a33275e264564d3f/optimiz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22" r="572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51546" cy="771540"/>
          </a:xfrm>
        </p:spPr>
        <p:txBody>
          <a:bodyPr>
            <a:noAutofit/>
          </a:bodyPr>
          <a:lstStyle/>
          <a:p>
            <a:r>
              <a:rPr lang="en-US" sz="4000" dirty="0" smtClean="0"/>
              <a:t>My school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is what our school looks like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pbs.twimg.com/media/BL52155CEAEsBL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423" r="342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2204864"/>
            <a:ext cx="319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is what our school looks like</a:t>
            </a:r>
            <a:endParaRPr lang="ru-RU" dirty="0"/>
          </a:p>
        </p:txBody>
      </p:sp>
      <p:pic>
        <p:nvPicPr>
          <p:cNvPr id="17410" name="Picture 2" descr="https://im0-tub-ru.yandex.net/i?id=13e4f6717dfa878f6839af659d9aa3e6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00633" cy="2643182"/>
          </a:xfrm>
          <a:prstGeom prst="rect">
            <a:avLst/>
          </a:prstGeom>
          <a:noFill/>
        </p:spPr>
      </p:pic>
      <p:pic>
        <p:nvPicPr>
          <p:cNvPr id="17412" name="Picture 4" descr="http://www.vgardarike.ru/pics/object/Slavanka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2537"/>
            <a:ext cx="5929322" cy="4365463"/>
          </a:xfrm>
          <a:prstGeom prst="rect">
            <a:avLst/>
          </a:prstGeom>
          <a:noFill/>
        </p:spPr>
      </p:pic>
      <p:pic>
        <p:nvPicPr>
          <p:cNvPr id="17414" name="Picture 6" descr="https://pbs.twimg.com/media/BL52155CEAEsB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3124160" cy="4071942"/>
          </a:xfrm>
          <a:prstGeom prst="rect">
            <a:avLst/>
          </a:prstGeom>
          <a:noFill/>
        </p:spPr>
      </p:pic>
      <p:pic>
        <p:nvPicPr>
          <p:cNvPr id="17416" name="Picture 8" descr="https://2019-godu.ru/wp-content/uploads/2018/02/118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0"/>
            <a:ext cx="4071934" cy="27146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I'd like our school to look like this</a:t>
            </a:r>
            <a:endParaRPr lang="ru-RU" dirty="0"/>
          </a:p>
        </p:txBody>
      </p:sp>
      <p:pic>
        <p:nvPicPr>
          <p:cNvPr id="18434" name="Picture 2" descr="https://school.msk.ru/wp-content/uploads/2019/01/DSC_2931-e154755822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23"/>
            <a:ext cx="9144000" cy="57864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here we can see that our school is different from the one that I want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pbs.twimg.com/media/BL52155CEAEsB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423" r="3423"/>
          <a:stretch>
            <a:fillRect/>
          </a:stretch>
        </p:blipFill>
        <p:spPr bwMode="auto">
          <a:xfrm>
            <a:off x="285720" y="2506826"/>
            <a:ext cx="4179107" cy="3134356"/>
          </a:xfrm>
          <a:prstGeom prst="rect">
            <a:avLst/>
          </a:prstGeom>
          <a:noFill/>
        </p:spPr>
      </p:pic>
      <p:pic>
        <p:nvPicPr>
          <p:cNvPr id="8" name="Picture 2" descr="https://school.msk.ru/wp-content/uploads/2019/01/DSC_2931-e15475582224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4387201" cy="292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well, let's sum up the battle of schools Turgenev school:  St. Petersburg school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1: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smtClean="0"/>
              <a:t>winner </a:t>
            </a:r>
            <a:r>
              <a:rPr lang="en-US" sz="5400" smtClean="0"/>
              <a:t>is</a:t>
            </a:r>
            <a:r>
              <a:rPr lang="en-US" sz="5400" smtClean="0"/>
              <a:t> </a:t>
            </a:r>
            <a:r>
              <a:rPr lang="en-US" sz="5400" dirty="0" smtClean="0"/>
              <a:t>the St. Petersburg school</a:t>
            </a:r>
            <a:endParaRPr lang="ru-RU" sz="54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796136" y="2492896"/>
          <a:ext cx="1739900" cy="685800"/>
        </p:xfrm>
        <a:graphic>
          <a:graphicData uri="http://schemas.openxmlformats.org/presentationml/2006/ole">
            <p:oleObj spid="_x0000_s19458" name="Объект упаковщика для оболочки" showAsIcon="1" r:id="rId5" imgW="174024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1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Объект упаковщика для оболочки</vt:lpstr>
      <vt:lpstr>my project for the English language</vt:lpstr>
      <vt:lpstr>My school : St. Petersburg</vt:lpstr>
      <vt:lpstr>St. Petersburg school</vt:lpstr>
      <vt:lpstr>My school</vt:lpstr>
      <vt:lpstr>Слайд 5</vt:lpstr>
      <vt:lpstr>I'd like our school to look like this</vt:lpstr>
      <vt:lpstr> here we can see that our school is different from the one that I want</vt:lpstr>
      <vt:lpstr>well, let's sum up the battle of schools Turgenev school:  St. Petersburg school</vt:lpstr>
      <vt:lpstr>the winner is the St. Petersburg school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project for English language</dc:title>
  <dc:creator>user</dc:creator>
  <cp:lastModifiedBy>SHKOLA</cp:lastModifiedBy>
  <cp:revision>15</cp:revision>
  <dcterms:created xsi:type="dcterms:W3CDTF">2019-10-07T05:11:15Z</dcterms:created>
  <dcterms:modified xsi:type="dcterms:W3CDTF">2024-09-29T18:46:04Z</dcterms:modified>
</cp:coreProperties>
</file>