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9" autoAdjust="0"/>
    <p:restoredTop sz="94660"/>
  </p:normalViewPr>
  <p:slideViewPr>
    <p:cSldViewPr>
      <p:cViewPr>
        <p:scale>
          <a:sx n="77" d="100"/>
          <a:sy n="77" d="100"/>
        </p:scale>
        <p:origin x="-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AA18-6379-44AE-A198-593CFAAE320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3760-96EB-42D8-9591-B06E6DBC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Из опыта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учителя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подготовке к ВПР по русскому языку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В.Б.Самсонова,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учитель русского языка и литературы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МКОУ "Тургеневская СОШ"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Arial" pitchFamily="34" charset="0"/>
                <a:cs typeface="Arial" pitchFamily="34" charset="0"/>
              </a:rPr>
              <a:t>Германия - страна замков, здесь их более 20000, каждый - со своей уникальной историей и стилем.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Замок </a:t>
            </a:r>
            <a:r>
              <a:rPr lang="ru-RU" sz="2700" dirty="0" err="1">
                <a:latin typeface="Arial" pitchFamily="34" charset="0"/>
                <a:cs typeface="Arial" pitchFamily="34" charset="0"/>
              </a:rPr>
              <a:t>Нойшванштайн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 -  самый величественный замок Германии, любимое детище самого Людвига Баварского. Его название переводится как «Новый лебединый камень». Именно он послужил Чайковскому источником вдохновения для «Лебединого озера».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latin typeface="Arial" pitchFamily="34" charset="0"/>
                <a:cs typeface="Arial" pitchFamily="34" charset="0"/>
              </a:rPr>
              <a:t>Задание: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 найдите имена прилагательные, произведите на выбор морфологический разбор одного-двух из них.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Орфоэпический минимум для 5 класса</a:t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358246" cy="5072098"/>
          </a:xfrm>
        </p:spPr>
        <p:txBody>
          <a:bodyPr numCol="2">
            <a:no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</a:rPr>
              <a:t>Жалюзи́, </a:t>
            </a:r>
            <a:r>
              <a:rPr lang="ru-RU" sz="1400" b="1" dirty="0" err="1">
                <a:solidFill>
                  <a:schemeClr val="tx1"/>
                </a:solidFill>
              </a:rPr>
              <a:t>языково́й</a:t>
            </a:r>
            <a:r>
              <a:rPr lang="ru-RU" sz="1400" b="1" dirty="0">
                <a:solidFill>
                  <a:schemeClr val="tx1"/>
                </a:solidFill>
              </a:rPr>
              <a:t> (факт), </a:t>
            </a:r>
            <a:r>
              <a:rPr lang="ru-RU" sz="1400" b="1" dirty="0" err="1">
                <a:solidFill>
                  <a:schemeClr val="tx1"/>
                </a:solidFill>
              </a:rPr>
              <a:t>позвони́шь</a:t>
            </a:r>
            <a:r>
              <a:rPr lang="ru-RU" sz="1400" b="1" dirty="0">
                <a:solidFill>
                  <a:schemeClr val="tx1"/>
                </a:solidFill>
              </a:rPr>
              <a:t>‚ </a:t>
            </a:r>
            <a:r>
              <a:rPr lang="ru-RU" sz="1400" b="1" dirty="0" err="1">
                <a:solidFill>
                  <a:schemeClr val="tx1"/>
                </a:solidFill>
              </a:rPr>
              <a:t>ку́хонный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То́рты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краси́вее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позвони́шь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крапи́ва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Догово́р</a:t>
            </a:r>
            <a:r>
              <a:rPr lang="ru-RU" sz="1400" b="1" dirty="0">
                <a:solidFill>
                  <a:schemeClr val="tx1"/>
                </a:solidFill>
              </a:rPr>
              <a:t>, поняла́, </a:t>
            </a:r>
            <a:r>
              <a:rPr lang="ru-RU" sz="1400" b="1" dirty="0" err="1">
                <a:solidFill>
                  <a:schemeClr val="tx1"/>
                </a:solidFill>
              </a:rPr>
              <a:t>столя́р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алфави́т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Балова́ть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ве́рба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позвони́шь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комба́йнер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ДремОта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завИдно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жалюзИ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каталОг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ПриговОр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разОгнутый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газопровОд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ракУшка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БАнты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взялА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экспЕрт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чЕрпать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БурьЯна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цемЕнт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удОбнее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свЁкла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БензопровОд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балОванный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дремОта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зАговор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КружевА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комбАйнер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намЕрение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тОрты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ДоговОр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цемЕнт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понялА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красИвее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ВзялА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граждАнство</a:t>
            </a:r>
            <a:r>
              <a:rPr lang="ru-RU" sz="1400" b="1" dirty="0">
                <a:solidFill>
                  <a:schemeClr val="tx1"/>
                </a:solidFill>
              </a:rPr>
              <a:t>, о </a:t>
            </a:r>
            <a:r>
              <a:rPr lang="ru-RU" sz="1400" b="1" dirty="0" err="1">
                <a:solidFill>
                  <a:schemeClr val="tx1"/>
                </a:solidFill>
              </a:rPr>
              <a:t>деньгАх</a:t>
            </a:r>
            <a:r>
              <a:rPr lang="ru-RU" sz="1400" b="1" dirty="0">
                <a:solidFill>
                  <a:schemeClr val="tx1"/>
                </a:solidFill>
              </a:rPr>
              <a:t>, Искра.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ЯзыковОй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экспЕрт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цЕнтнер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шАрфы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ЗадалА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досУг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боЯзнь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атлЕт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ВрученА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балОванный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гУсеничный</a:t>
            </a:r>
            <a:r>
              <a:rPr lang="ru-RU" sz="1400" b="1" dirty="0">
                <a:solidFill>
                  <a:schemeClr val="tx1"/>
                </a:solidFill>
              </a:rPr>
              <a:t>, о </a:t>
            </a:r>
            <a:r>
              <a:rPr lang="ru-RU" sz="1400" b="1" dirty="0" err="1">
                <a:solidFill>
                  <a:schemeClr val="tx1"/>
                </a:solidFill>
              </a:rPr>
              <a:t>деньгАх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ЗакУпорить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включИть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добЫча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киломЕтр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ЧЕрпая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ржАвея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балУясь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красИвее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БАнты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каталОг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ломОть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тОтчас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БетОн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малЯр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штукатУр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столЯр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ОстАлась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прИнял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рАзвитее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договОр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ДефИс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диалОг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занятОй</a:t>
            </a:r>
            <a:r>
              <a:rPr lang="ru-RU" sz="1400" b="1" dirty="0">
                <a:solidFill>
                  <a:schemeClr val="tx1"/>
                </a:solidFill>
              </a:rPr>
              <a:t>, Искра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ПроведенО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принЯв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одолжИт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положИл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сОгнутый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жалюзИ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занятОй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крапИва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ДавнИшний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звонИт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злОба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балУясь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кАшлянуть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мусоропровОд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недУг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обеспЕчение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ПлЕсневеть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ремЕнь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ржАветь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тУфля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за́говор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нача́ть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опто́вый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по́днял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слИвовый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стАтуя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тОртов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удОбнее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зАперший</a:t>
            </a:r>
            <a:r>
              <a:rPr lang="ru-RU" sz="1400" b="1" dirty="0">
                <a:solidFill>
                  <a:schemeClr val="tx1"/>
                </a:solidFill>
              </a:rPr>
              <a:t> (дверь), </a:t>
            </a:r>
            <a:r>
              <a:rPr lang="ru-RU" sz="1400" b="1" dirty="0" err="1">
                <a:solidFill>
                  <a:schemeClr val="tx1"/>
                </a:solidFill>
              </a:rPr>
              <a:t>языкОвый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крапИва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балОванный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>
                <a:solidFill>
                  <a:schemeClr val="tx1"/>
                </a:solidFill>
              </a:rPr>
              <a:t>кружева́, </a:t>
            </a:r>
            <a:r>
              <a:rPr lang="ru-RU" sz="1400" b="1" dirty="0" err="1">
                <a:solidFill>
                  <a:schemeClr val="tx1"/>
                </a:solidFill>
              </a:rPr>
              <a:t>о́трочество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подбодри́ть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хода́тайство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БухгАлтеров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гналА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докумЕнт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квартАл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Арбу́з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краси́вее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положи́ла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ша́рфы</a:t>
            </a:r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sz="1400" b="1" dirty="0" err="1">
                <a:solidFill>
                  <a:schemeClr val="tx1"/>
                </a:solidFill>
              </a:rPr>
              <a:t>Позвони́м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слу́чай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ту́фля</a:t>
            </a:r>
            <a:r>
              <a:rPr lang="ru-RU" sz="1400" b="1" dirty="0">
                <a:solidFill>
                  <a:schemeClr val="tx1"/>
                </a:solidFill>
              </a:rPr>
              <a:t>, шкафы́</a:t>
            </a:r>
          </a:p>
          <a:p>
            <a:pPr algn="l"/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64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 Иры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крапИ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Фёклы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свЁ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Лика- малая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толИ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Ия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санитарИ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я.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Гена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незис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Чук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купил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каучУ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к.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ель- там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щавЕ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ль.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Остынь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–нет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простЫ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Рота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прошла через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ворО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та.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МЕ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льком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взглянешь- на мель сядешь.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Рынок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оптО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вый, фруктовый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Петя уверял, что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тлю завязал.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Ядра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как Я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дрица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Как вам это нравится?! (Ядрица- крупа из нераздробленных зерен гречихи )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ушка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ракУ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Молчишь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не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звонИ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Простит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позвонИ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т.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Будешь с нами –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будешь с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деньгА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ми.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ereverzev\Desktop\подготовка к ВПР\таблица синонимы-антоним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1" t="26330" r="31970" b="19947"/>
          <a:stretch>
            <a:fillRect/>
          </a:stretch>
        </p:blipFill>
        <p:spPr bwMode="auto">
          <a:xfrm>
            <a:off x="571472" y="714356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8" t="28989" r="31821" b="15692"/>
          <a:stretch>
            <a:fillRect/>
          </a:stretch>
        </p:blipFill>
        <p:spPr bwMode="auto">
          <a:xfrm>
            <a:off x="642910" y="642918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775" t="56915" r="31522" b="29255"/>
          <a:stretch>
            <a:fillRect/>
          </a:stretch>
        </p:blipFill>
        <p:spPr bwMode="auto">
          <a:xfrm>
            <a:off x="785786" y="1142984"/>
            <a:ext cx="694230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95" y="500042"/>
            <a:ext cx="8969005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6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 опыта  работы учителя  по подготовке к ВПР по русскому языку     В.Б.Самсонова, учитель русского языка и литературы МКОУ "Тургеневская СОШ" </vt:lpstr>
      <vt:lpstr>Орфоэпический минимум для 5 класса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Германия - страна замков, здесь их более 20000, каждый - со своей уникальной историей и стилем. Замок Нойшванштайн -  самый величественный замок Германии, любимое детище самого Людвига Баварского. Его название переводится как «Новый лебединый камень». Именно он послужил Чайковскому источником вдохновения для «Лебединого озера». Задание: найдите имена прилагательные, произведите на выбор морфологический разбор одного-двух из них.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Орфоэпический минимум для 5 класса </dc:title>
  <dc:creator>user</dc:creator>
  <cp:lastModifiedBy>user</cp:lastModifiedBy>
  <cp:revision>3</cp:revision>
  <dcterms:created xsi:type="dcterms:W3CDTF">2024-08-23T06:53:39Z</dcterms:created>
  <dcterms:modified xsi:type="dcterms:W3CDTF">2024-08-28T09:40:42Z</dcterms:modified>
</cp:coreProperties>
</file>