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6" r:id="rId4"/>
    <p:sldId id="257" r:id="rId5"/>
    <p:sldId id="259" r:id="rId6"/>
    <p:sldId id="262" r:id="rId7"/>
    <p:sldId id="261" r:id="rId8"/>
    <p:sldId id="260" r:id="rId9"/>
    <p:sldId id="263" r:id="rId10"/>
    <p:sldId id="264" r:id="rId11"/>
    <p:sldId id="266" r:id="rId12"/>
    <p:sldId id="265" r:id="rId13"/>
    <p:sldId id="268" r:id="rId14"/>
    <p:sldId id="267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i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Путешествие </a:t>
            </a:r>
            <a:r>
              <a:rPr lang="ru-RU" sz="3600" b="1" i="1" dirty="0">
                <a:solidFill>
                  <a:srgbClr val="7030A0"/>
                </a:solidFill>
                <a:latin typeface="Times New Roman"/>
                <a:ea typeface="Times New Roman"/>
              </a:rPr>
              <a:t>в страну Кулинарию</a:t>
            </a:r>
            <a:endParaRPr lang="ru-RU" sz="3600" i="1" dirty="0">
              <a:solidFill>
                <a:srgbClr val="7030A0"/>
              </a:solidFill>
            </a:endParaRPr>
          </a:p>
        </p:txBody>
      </p:sp>
      <p:pic>
        <p:nvPicPr>
          <p:cNvPr id="7170" name="Picture 2" descr="C:\Users\Windows\Desktop\i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1" t="8471" r="10457" b="10437"/>
          <a:stretch/>
        </p:blipFill>
        <p:spPr bwMode="auto">
          <a:xfrm rot="20877246">
            <a:off x="400092" y="2985783"/>
            <a:ext cx="3889612" cy="322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Windows\Desktop\повар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9893">
            <a:off x="4283968" y="1502504"/>
            <a:ext cx="4581285" cy="309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73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a typeface="Calibri"/>
                <a:cs typeface="Times New Roman"/>
              </a:rPr>
              <a:t>Задание 3. «Мы поварята»</a:t>
            </a:r>
            <a:br>
              <a:rPr lang="ru-RU" b="1" dirty="0" smtClean="0">
                <a:solidFill>
                  <a:srgbClr val="C00000"/>
                </a:solidFill>
                <a:ea typeface="Calibri"/>
                <a:cs typeface="Times New Roman"/>
              </a:rPr>
            </a:br>
            <a:r>
              <a:rPr lang="ru-RU" b="1" dirty="0" smtClean="0">
                <a:solidFill>
                  <a:srgbClr val="C00000"/>
                </a:solidFill>
                <a:ea typeface="Calibri"/>
                <a:cs typeface="Times New Roman"/>
              </a:rPr>
              <a:t>Структура РАФТ</a:t>
            </a:r>
            <a:r>
              <a:rPr lang="ru-RU" sz="3600" b="1" dirty="0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579703"/>
              </p:ext>
            </p:extLst>
          </p:nvPr>
        </p:nvGraphicFramePr>
        <p:xfrm>
          <a:off x="457200" y="1600200"/>
          <a:ext cx="8229600" cy="4797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98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Роль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Аудитория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Форма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Тема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1474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Кто</a:t>
                      </a:r>
                      <a:r>
                        <a:rPr lang="ru-RU" sz="3200" b="1" baseline="0" dirty="0" smtClean="0"/>
                        <a:t> </a:t>
                      </a:r>
                      <a:r>
                        <a:rPr lang="ru-RU" sz="3200" b="1" dirty="0" smtClean="0"/>
                        <a:t>может</a:t>
                      </a:r>
                      <a:r>
                        <a:rPr lang="ru-RU" sz="3200" b="1" baseline="0" dirty="0" smtClean="0"/>
                        <a:t> раскрыть заданную тему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Кому может предназнача-</a:t>
                      </a:r>
                    </a:p>
                    <a:p>
                      <a:r>
                        <a:rPr lang="ru-RU" sz="3600" b="1" dirty="0" smtClean="0"/>
                        <a:t>ться данный текст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Форма повествования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Выбор тематики, определение, о чем будет текст, какие основные идеи будут раскрыты в нем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56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Задание: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u="sng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</a:rPr>
              <a:t>1 стол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</a:rPr>
              <a:t>Ваше место работы Макдональдс, вы должны приготовить сложный бутерброд и разрекламировать его создав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</a:rPr>
              <a:t>постер(Афиша, плакат),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</a:rPr>
              <a:t>все это готовится для школьников и студентов. По окончанию работы один участник из команды встает и озвучивает результат работы.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b="1" u="sng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</a:rPr>
              <a:t>2 стол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</a:rPr>
              <a:t>Ваше место работы Летний лагерь, вы должны приготовить салат из сырых овощей, разместить меню и рецепт на листе А4, все это готовится для сверстников.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383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Задание 4.</a:t>
            </a:r>
            <a:r>
              <a:rPr lang="ru-RU" sz="2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« </a:t>
            </a:r>
            <a:r>
              <a:rPr lang="ru-RU" sz="2000" b="1" dirty="0">
                <a:solidFill>
                  <a:srgbClr val="C00000"/>
                </a:solidFill>
                <a:latin typeface="Times New Roman"/>
                <a:ea typeface="Times New Roman"/>
              </a:rPr>
              <a:t>РАССТАВЬ ПО СВОИМ МЕСТАМ »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625183"/>
              </p:ext>
            </p:extLst>
          </p:nvPr>
        </p:nvGraphicFramePr>
        <p:xfrm>
          <a:off x="107504" y="836712"/>
          <a:ext cx="8928992" cy="6277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78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а.) Что ты поставишь на полку в шкаф?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б.) Что положишь в ящик кухонного стола?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в.) Что спрячешь в холодильник?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г .) Что повесишь на стену ?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д.) Что выбросишь в мусорное ведро?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1.Чайник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2. Банка с солью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3. Нож столовый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4. Тарелка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5. Чайная пара	 6. Сыр   7. Поварешка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8. Яйцо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 9. Бутылка молока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10. Консервная банка, пустая	 11. Колбаса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12. Морковь                                    13Капуста	 14. Вилка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 15. Кастрюля      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5581015" algn="l"/>
                        </a:tabLst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 16. Яблоко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6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C000"/>
                </a:solidFill>
                <a:latin typeface="Times New Roman"/>
                <a:ea typeface="Times New Roman"/>
              </a:rPr>
              <a:t>«Конечная</a:t>
            </a:r>
            <a:r>
              <a:rPr lang="ru-RU" b="1" dirty="0" smtClean="0">
                <a:solidFill>
                  <a:srgbClr val="FFC000"/>
                </a:solidFill>
                <a:latin typeface="Times New Roman"/>
                <a:ea typeface="Times New Roman"/>
              </a:rPr>
              <a:t>»</a:t>
            </a:r>
            <a:br>
              <a:rPr lang="ru-RU" b="1" dirty="0" smtClean="0">
                <a:solidFill>
                  <a:srgbClr val="FFC00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FFC000"/>
                </a:solidFill>
                <a:latin typeface="Times New Roman"/>
                <a:ea typeface="Times New Roman"/>
              </a:rPr>
              <a:t>Фея Кулина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6146" name="Picture 2" descr="C:\Users\Windows\Desktop\кулина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24744"/>
            <a:ext cx="5400600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07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408712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</a:p>
          <a:p>
            <a:pPr marL="0" indent="0">
              <a:buNone/>
            </a:pPr>
            <a:endParaRPr lang="ru-RU" b="1" i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- Какое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впечатление на вас произвела </a:t>
            </a:r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моя  страна?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- Какое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у вас настроение от поездки, </a:t>
            </a:r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сравните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себя с одним из продуктов питания ,который вы видели в этой стране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64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ru-RU" b="1" i="1" dirty="0" smtClean="0">
                <a:solidFill>
                  <a:srgbClr val="002060"/>
                </a:solidFill>
                <a:ea typeface="Calibri"/>
                <a:cs typeface="Times New Roman"/>
              </a:rPr>
              <a:t>Самооценка </a:t>
            </a:r>
            <a:r>
              <a:rPr lang="ru-RU" b="1" i="1" dirty="0">
                <a:solidFill>
                  <a:srgbClr val="002060"/>
                </a:solidFill>
                <a:ea typeface="Calibri"/>
                <a:cs typeface="Times New Roman"/>
              </a:rPr>
              <a:t>своей </a:t>
            </a:r>
            <a:r>
              <a:rPr lang="ru-RU" b="1" i="1" dirty="0" smtClean="0">
                <a:solidFill>
                  <a:srgbClr val="002060"/>
                </a:solidFill>
                <a:ea typeface="Calibri"/>
                <a:cs typeface="Times New Roman"/>
              </a:rPr>
              <a:t>работы на уроке</a:t>
            </a:r>
          </a:p>
          <a:p>
            <a:pPr>
              <a:buFontTx/>
              <a:buChar char="-"/>
            </a:pPr>
            <a:r>
              <a:rPr lang="ru-RU" b="1" i="1" smtClean="0">
                <a:solidFill>
                  <a:srgbClr val="002060"/>
                </a:solidFill>
                <a:cs typeface="Times New Roman"/>
              </a:rPr>
              <a:t>Домашнее задание</a:t>
            </a:r>
            <a:r>
              <a:rPr lang="ru-RU" b="1" i="1" dirty="0" smtClean="0">
                <a:solidFill>
                  <a:srgbClr val="002060"/>
                </a:solidFill>
                <a:cs typeface="Times New Roman"/>
              </a:rPr>
              <a:t>:</a:t>
            </a:r>
            <a:r>
              <a:rPr lang="ru-RU" b="1" dirty="0" smtClean="0">
                <a:ea typeface="Calibri"/>
                <a:cs typeface="Times New Roman"/>
              </a:rPr>
              <a:t>«Викторина </a:t>
            </a:r>
            <a:r>
              <a:rPr lang="ru-RU" b="1" dirty="0">
                <a:ea typeface="Calibri"/>
                <a:cs typeface="Times New Roman"/>
              </a:rPr>
              <a:t>«За обеденным столом</a:t>
            </a:r>
            <a:r>
              <a:rPr lang="ru-RU" b="1" dirty="0" smtClean="0">
                <a:ea typeface="Calibri"/>
                <a:cs typeface="Times New Roman"/>
              </a:rPr>
              <a:t>»»</a:t>
            </a:r>
            <a:r>
              <a:rPr lang="ru-RU" b="1" dirty="0">
                <a:ea typeface="Calibri"/>
                <a:cs typeface="Times New Roman"/>
              </a:rPr>
              <a:t> </a:t>
            </a:r>
            <a:br>
              <a:rPr lang="ru-RU" b="1" dirty="0">
                <a:ea typeface="Calibri"/>
                <a:cs typeface="Times New Roman"/>
              </a:rPr>
            </a:br>
            <a:r>
              <a:rPr lang="ru-RU" b="1" dirty="0">
                <a:ea typeface="Calibri"/>
                <a:cs typeface="Times New Roman"/>
              </a:rPr>
              <a:t>Вместе с родителями, бабушками и сестренками предлагаю вам ответить на вопросы викторины.</a:t>
            </a:r>
            <a:endParaRPr lang="ru-RU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634082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FF0000"/>
                </a:solidFill>
                <a:latin typeface="Tahoma"/>
              </a:rPr>
              <a:t>Карл </a:t>
            </a:r>
            <a:r>
              <a:rPr lang="ru-RU" b="1" i="1" dirty="0" smtClean="0">
                <a:solidFill>
                  <a:srgbClr val="FF0000"/>
                </a:solidFill>
                <a:latin typeface="Tahoma"/>
              </a:rPr>
              <a:t>Уорнер</a:t>
            </a:r>
            <a:r>
              <a:rPr lang="ru-RU" b="1" i="1" dirty="0">
                <a:solidFill>
                  <a:srgbClr val="FF0000"/>
                </a:solidFill>
                <a:latin typeface="Tahoma"/>
              </a:rPr>
              <a:t/>
            </a:r>
            <a:br>
              <a:rPr lang="ru-RU" b="1" i="1" dirty="0">
                <a:solidFill>
                  <a:srgbClr val="FF0000"/>
                </a:solidFill>
                <a:latin typeface="Tahoma"/>
              </a:rPr>
            </a:br>
            <a:r>
              <a:rPr lang="ru-RU" b="1" i="1" dirty="0" smtClean="0">
                <a:solidFill>
                  <a:srgbClr val="FF0000"/>
                </a:solidFill>
                <a:latin typeface="Tahoma"/>
              </a:rPr>
              <a:t> фотограф 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Windows\Desktop\carl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97" b="11264"/>
          <a:stretch/>
        </p:blipFill>
        <p:spPr bwMode="auto">
          <a:xfrm>
            <a:off x="2771800" y="1268760"/>
            <a:ext cx="3528392" cy="3806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 rot="10800000" flipV="1">
            <a:off x="107504" y="5157192"/>
            <a:ext cx="903649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2060"/>
                </a:solidFill>
                <a:latin typeface="+mj-lt"/>
                <a:cs typeface="Tahoma" pitchFamily="34" charset="0"/>
              </a:rPr>
              <a:t>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Tahoma" pitchFamily="34" charset="0"/>
              </a:rPr>
              <a:t>го работы используют многие всемирно известные бренды, в частности в области питания, он создает пейзажи из еды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89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Windows\Desktop\924--12--2253.gi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5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Windows\Desktop\924--14--2255.gi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0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Работы </a:t>
            </a:r>
            <a:r>
              <a:rPr lang="ru-RU" b="1" dirty="0">
                <a:solidFill>
                  <a:srgbClr val="7030A0"/>
                </a:solidFill>
              </a:rPr>
              <a:t>этого автора взбудоражили весь мир и заставили по-новому посмотреть на самые обыкновенные продукты питания. Деревья из грибов, горы из бекона, домики из чеснока и море из капустных листьев… Это не научная фантастика, а современный жанр </a:t>
            </a:r>
            <a:r>
              <a:rPr lang="ru-RU" b="1" dirty="0" smtClean="0">
                <a:solidFill>
                  <a:srgbClr val="7030A0"/>
                </a:solidFill>
              </a:rPr>
              <a:t>фотоискусства </a:t>
            </a:r>
            <a:r>
              <a:rPr lang="ru-RU" b="1" dirty="0">
                <a:solidFill>
                  <a:srgbClr val="7030A0"/>
                </a:solidFill>
              </a:rPr>
              <a:t>под названием «</a:t>
            </a:r>
            <a:r>
              <a:rPr lang="ru-RU" b="1" dirty="0" err="1">
                <a:solidFill>
                  <a:srgbClr val="7030A0"/>
                </a:solidFill>
              </a:rPr>
              <a:t>Фудскейп</a:t>
            </a:r>
            <a:r>
              <a:rPr lang="ru-RU" b="1" dirty="0">
                <a:solidFill>
                  <a:srgbClr val="7030A0"/>
                </a:solidFill>
              </a:rPr>
              <a:t>». </a:t>
            </a:r>
            <a:endParaRPr lang="ru-RU" b="1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FF0000"/>
                </a:solidFill>
              </a:rPr>
              <a:t>Основная цель его труда – привить детям любовь к здоровому и правильному питанию.</a:t>
            </a:r>
          </a:p>
        </p:txBody>
      </p:sp>
    </p:spTree>
    <p:extLst>
      <p:ext uri="{BB962C8B-B14F-4D97-AF65-F5344CB8AC3E}">
        <p14:creationId xmlns:p14="http://schemas.microsoft.com/office/powerpoint/2010/main" val="120560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«Джейми» Оливер,</a:t>
            </a:r>
            <a:r>
              <a:rPr lang="ru-RU" sz="3200" b="1" dirty="0">
                <a:solidFill>
                  <a:srgbClr val="00B050"/>
                </a:solidFill>
              </a:rPr>
              <a:t> известный также как "Голый повар" </a:t>
            </a:r>
            <a:r>
              <a:rPr lang="ru-RU" sz="3200" b="1" dirty="0" smtClean="0">
                <a:solidFill>
                  <a:srgbClr val="00B050"/>
                </a:solidFill>
              </a:rPr>
              <a:t>- </a:t>
            </a:r>
            <a:r>
              <a:rPr lang="ru-RU" sz="3200" b="1" dirty="0">
                <a:solidFill>
                  <a:srgbClr val="00B050"/>
                </a:solidFill>
              </a:rPr>
              <a:t>английский повар, ресторатор, </a:t>
            </a:r>
          </a:p>
        </p:txBody>
      </p:sp>
      <p:pic>
        <p:nvPicPr>
          <p:cNvPr id="4098" name="Picture 2" descr="C:\Users\Windows\Desktop\повар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00200"/>
            <a:ext cx="7704856" cy="49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7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>
                <a:solidFill>
                  <a:srgbClr val="C00000"/>
                </a:solidFill>
                <a:ea typeface="Calibri"/>
                <a:cs typeface="Times New Roman"/>
              </a:rPr>
              <a:t>РАУНД ТЕЙБЛ</a:t>
            </a:r>
            <a:endParaRPr lang="ru-RU" sz="8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20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tabLst>
                <a:tab pos="5581015" algn="l"/>
              </a:tabLst>
            </a:pPr>
            <a:r>
              <a:rPr lang="ru-RU" sz="27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7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7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Задание </a:t>
            </a:r>
            <a:r>
              <a:rPr lang="ru-RU" sz="2700" b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1. « СЛОВАРИК </a:t>
            </a:r>
            <a:r>
              <a:rPr lang="ru-RU" sz="27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»</a:t>
            </a:r>
            <a:r>
              <a:rPr lang="ru-RU" sz="2000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2000" dirty="0">
                <a:solidFill>
                  <a:srgbClr val="C00000"/>
                </a:solidFill>
                <a:ea typeface="Calibri"/>
                <a:cs typeface="Times New Roman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581015" algn="l"/>
              </a:tabLs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Необходимо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вставить пропущенные гласные буквы в словах и записать их без ошибок 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581015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Б - Т - РБР – Д 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  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- МЛ – Т               М-Л-К-                       К-Л-Н-Р-Я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581015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СК - В - Р - Д -   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М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- СЛ -   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     С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- НДВ – Ч              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       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К - Н - П -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5581015" algn="l"/>
              </a:tabLs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- ЧН - Ц -          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К-Ф-                           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Ч-Й</a:t>
            </a:r>
            <a:endParaRPr lang="ru-RU" sz="2400" dirty="0">
              <a:ea typeface="Calibri"/>
              <a:cs typeface="Times New Roman"/>
            </a:endParaRPr>
          </a:p>
          <a:p>
            <a:pPr marL="270510">
              <a:lnSpc>
                <a:spcPct val="115000"/>
              </a:lnSpc>
              <a:spcAft>
                <a:spcPts val="0"/>
              </a:spcAft>
              <a:tabLst>
                <a:tab pos="5581015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С-РВ-Р-ВК-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772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rgbClr val="C00000"/>
                </a:solidFill>
                <a:latin typeface="Times New Roman"/>
                <a:ea typeface="Times New Roman"/>
              </a:rPr>
              <a:t>Задание2. </a:t>
            </a:r>
            <a:r>
              <a:rPr lang="ru-RU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«б</a:t>
            </a:r>
            <a:r>
              <a:rPr lang="ru-RU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лиц-опрос</a:t>
            </a: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»</a:t>
            </a:r>
            <a:r>
              <a:rPr lang="ru-RU" sz="4000" dirty="0">
                <a:solidFill>
                  <a:srgbClr val="C00000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C00000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5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Булочное </a:t>
            </a:r>
            <a:r>
              <a:rPr lang="ru-RU" sz="45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изделие, которым можно порулить.</a:t>
            </a:r>
            <a:endParaRPr lang="ru-RU" sz="45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5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5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Как называется картофель всмятку?</a:t>
            </a:r>
            <a:endParaRPr lang="ru-RU" sz="45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5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Как </a:t>
            </a:r>
            <a:r>
              <a:rPr lang="ru-RU" sz="45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называется искусство приготовления пищи?</a:t>
            </a:r>
            <a:endParaRPr lang="ru-RU" sz="45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5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5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Принимать необходимое количество пищи в определённое время- это...</a:t>
            </a:r>
            <a:endParaRPr lang="ru-RU" sz="45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5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Как </a:t>
            </a:r>
            <a:r>
              <a:rPr lang="ru-RU" sz="45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называется утренняя еда?</a:t>
            </a:r>
            <a:endParaRPr lang="ru-RU" sz="45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5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5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Один из главных продуктов питания...всему голова.</a:t>
            </a:r>
            <a:endParaRPr lang="ru-RU" sz="45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5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Ваша </a:t>
            </a:r>
            <a:r>
              <a:rPr lang="ru-RU" sz="45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спецодежда при приготовлении пищи.</a:t>
            </a:r>
            <a:endParaRPr lang="ru-RU" sz="45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5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5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Назовите одним словом подготовку и оформление стола к приёму пищи.</a:t>
            </a:r>
            <a:endParaRPr lang="ru-RU" sz="45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5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Тонизирующий </a:t>
            </a:r>
            <a:r>
              <a:rPr lang="ru-RU" sz="45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напиток, обладающий высокими вкусовыми и ароматическими свойствами.</a:t>
            </a:r>
            <a:endParaRPr lang="ru-RU" sz="45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5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Без </a:t>
            </a:r>
            <a:r>
              <a:rPr lang="ru-RU" sz="45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чего не сваришь борщ?</a:t>
            </a:r>
            <a:endParaRPr lang="ru-RU" sz="45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113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181</TotalTime>
  <Words>414</Words>
  <Application>Microsoft Office PowerPoint</Application>
  <PresentationFormat>Экран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Тема Office</vt:lpstr>
      <vt:lpstr>Презентация PowerPoint</vt:lpstr>
      <vt:lpstr>Карл Уорнер  фотограф </vt:lpstr>
      <vt:lpstr>Презентация PowerPoint</vt:lpstr>
      <vt:lpstr>Презентация PowerPoint</vt:lpstr>
      <vt:lpstr>Презентация PowerPoint</vt:lpstr>
      <vt:lpstr>«Джейми» Оливер, известный также как "Голый повар" - английский повар, ресторатор, </vt:lpstr>
      <vt:lpstr>Презентация PowerPoint</vt:lpstr>
      <vt:lpstr> Задание 1. « СЛОВАРИК » </vt:lpstr>
      <vt:lpstr>Задание2. «блиц-опрос» </vt:lpstr>
      <vt:lpstr>Задание 3. «Мы поварята» Структура РАФТ </vt:lpstr>
      <vt:lpstr>Задание:</vt:lpstr>
      <vt:lpstr>Задание 4.« РАССТАВЬ ПО СВОИМ МЕСТАМ »</vt:lpstr>
      <vt:lpstr>«Конечная» Фея Кулина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Карл Уорнер  фотограф </dc:title>
  <dc:creator>Windows</dc:creator>
  <cp:lastModifiedBy>Пользователь</cp:lastModifiedBy>
  <cp:revision>21</cp:revision>
  <dcterms:created xsi:type="dcterms:W3CDTF">2017-10-15T01:17:24Z</dcterms:created>
  <dcterms:modified xsi:type="dcterms:W3CDTF">2024-09-26T15:05:30Z</dcterms:modified>
</cp:coreProperties>
</file>