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69" r:id="rId5"/>
    <p:sldId id="270" r:id="rId6"/>
    <p:sldId id="271" r:id="rId7"/>
    <p:sldId id="272" r:id="rId8"/>
    <p:sldId id="262" r:id="rId9"/>
    <p:sldId id="26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EB99-E159-4087-9A27-1150BDDC913D}" type="datetimeFigureOut">
              <a:rPr lang="ru-RU" smtClean="0"/>
              <a:pPr/>
              <a:t>19.09.2023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4FFC-352B-4585-AF14-C676435124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643339"/>
          </a:xfrm>
          <a:ln>
            <a:solidFill>
              <a:schemeClr val="tx1"/>
            </a:solidFill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Памятка туриста.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Презентацию составила: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ученица 8 класса 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МКОУ « Тургеневская СОШ»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–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Любомудрова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Анастасия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.</a:t>
            </a:r>
            <a:b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500694" cy="621510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При долгой стоянке нужно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 smtClean="0"/>
              <a:t>принять меры по охране места лагеря от порчи и загрязнения.</a:t>
            </a:r>
            <a:br>
              <a:rPr lang="ru-RU" sz="2800" dirty="0" smtClean="0"/>
            </a:br>
            <a:r>
              <a:rPr lang="ru-RU" sz="2800" dirty="0" smtClean="0"/>
              <a:t>Выкопать яму для отходов .</a:t>
            </a:r>
            <a:br>
              <a:rPr lang="ru-RU" sz="2800" dirty="0" smtClean="0"/>
            </a:br>
            <a:r>
              <a:rPr lang="ru-RU" sz="2800" dirty="0" smtClean="0"/>
              <a:t>Сворачивая лагерь, территорию тщательно уберите, горючий мусор сжечь;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банки и другие отходы закопать. </a:t>
            </a:r>
            <a:r>
              <a:rPr lang="ru-RU" sz="2800" smtClean="0"/>
              <a:t>Недожженные </a:t>
            </a:r>
            <a:r>
              <a:rPr lang="ru-RU" sz="2800" dirty="0" smtClean="0"/>
              <a:t>дрова прислонить к дереву: на земле они быстро сгниют.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Бережное отношение к природе – долг каждого туриста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9000" contrast="9000"/>
          </a:blip>
          <a:stretch>
            <a:fillRect/>
          </a:stretch>
        </p:blipFill>
        <p:spPr>
          <a:xfrm>
            <a:off x="0" y="357166"/>
            <a:ext cx="3643338" cy="5572164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7030A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143248"/>
            <a:ext cx="4400552" cy="7143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1.Тщательно изучить направление движения, рельеф местности, возможные трудности и  опасности, наличие источника воды.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2. </a:t>
            </a:r>
            <a:r>
              <a:rPr lang="ru-RU" sz="2800" b="1" dirty="0">
                <a:latin typeface="+mn-lt"/>
              </a:rPr>
              <a:t>Р</a:t>
            </a:r>
            <a:r>
              <a:rPr lang="ru-RU" sz="2800" b="1" dirty="0" smtClean="0">
                <a:latin typeface="+mn-lt"/>
              </a:rPr>
              <a:t>азработать график  и порядок движения группы.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3. Тщательно проверить экипировку, снаряжение, продукты питания и состояние здоровья участников похода.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642918"/>
            <a:ext cx="3786214" cy="574040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928670"/>
            <a:ext cx="4043362" cy="35719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3100" b="1" dirty="0" smtClean="0">
                <a:latin typeface="+mn-lt"/>
              </a:rPr>
              <a:t>При выборе места для лагеря нужно учитывать</a:t>
            </a:r>
            <a:br>
              <a:rPr lang="ru-RU" sz="31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1.Его безопасность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2.Обеспеченность дровами, водой.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3.Комфорт существования – защищенность от ветра, малое количество гнуса, сухость места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4. Вид лагеря – время освещения палаток солнцем, вид из палаток и от костра.</a:t>
            </a:r>
            <a:endParaRPr lang="ru-RU" sz="2800" dirty="0">
              <a:latin typeface="+mn-lt"/>
            </a:endParaRPr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824136" cy="490063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00042"/>
            <a:ext cx="4329114" cy="5429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prstClr val="black"/>
                </a:solidFill>
              </a:rPr>
              <a:t>Рекомендуемый список группового снаряжения: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>
                <a:solidFill>
                  <a:prstClr val="black"/>
                </a:solidFill>
              </a:rPr>
              <a:t>- </a:t>
            </a:r>
            <a:r>
              <a:rPr lang="ru-RU" sz="2800" dirty="0">
                <a:solidFill>
                  <a:prstClr val="black"/>
                </a:solidFill>
              </a:rPr>
              <a:t>палатки по числу участников;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кострово –варочные приспособления</a:t>
            </a:r>
            <a:r>
              <a:rPr lang="ru-RU" sz="2800" dirty="0" smtClean="0">
                <a:solidFill>
                  <a:prstClr val="black"/>
                </a:solidFill>
              </a:rPr>
              <a:t>;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топор, тренога для костра, котелки, ведро для воды, ножи, половник и большая ложка, рукавицы для работы у костра;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компас 2-3 на группу: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фонарики  1 на 5 человек;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- ремонтный набор.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928670"/>
            <a:ext cx="3357586" cy="5383218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1928802"/>
            <a:ext cx="4786314" cy="31432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Простейший ремонтный набор:</a:t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иголки разные ;</a:t>
            </a:r>
            <a:br>
              <a:rPr lang="ru-RU" sz="3200" dirty="0" smtClean="0"/>
            </a:br>
            <a:r>
              <a:rPr lang="ru-RU" sz="3200" dirty="0" smtClean="0"/>
              <a:t>- нитки черные и белые;</a:t>
            </a:r>
            <a:br>
              <a:rPr lang="ru-RU" sz="3200" dirty="0" smtClean="0"/>
            </a:br>
            <a:r>
              <a:rPr lang="ru-RU" sz="3200" dirty="0" smtClean="0"/>
              <a:t>- веревочки;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- гвозди;</a:t>
            </a:r>
            <a:br>
              <a:rPr lang="ru-RU" sz="3200" dirty="0" smtClean="0"/>
            </a:br>
            <a:r>
              <a:rPr lang="ru-RU" sz="3200" dirty="0" smtClean="0"/>
              <a:t>- клей резиновый;</a:t>
            </a:r>
            <a:br>
              <a:rPr lang="ru-RU" sz="3200" dirty="0" smtClean="0"/>
            </a:br>
            <a:r>
              <a:rPr lang="ru-RU" sz="3200" dirty="0" smtClean="0"/>
              <a:t> - брусок для точки ножей;</a:t>
            </a:r>
            <a:br>
              <a:rPr lang="ru-RU" sz="3200" dirty="0" smtClean="0"/>
            </a:br>
            <a:r>
              <a:rPr lang="ru-RU" sz="3200" dirty="0" smtClean="0"/>
              <a:t>-шило – игла.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3429024" cy="550072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071678"/>
            <a:ext cx="4929222" cy="22860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Примерный состав аптечки:</a:t>
            </a:r>
            <a:br>
              <a:rPr lang="ru-RU" sz="3200" b="1" dirty="0" smtClean="0"/>
            </a:br>
            <a:r>
              <a:rPr lang="ru-RU" sz="3100" dirty="0" smtClean="0"/>
              <a:t>- йод и зеленка  для обработки ран;</a:t>
            </a:r>
            <a:br>
              <a:rPr lang="ru-RU" sz="3100" dirty="0" smtClean="0"/>
            </a:br>
            <a:r>
              <a:rPr lang="ru-RU" sz="3100" dirty="0" smtClean="0"/>
              <a:t>- нашатырный спирт;</a:t>
            </a:r>
            <a:br>
              <a:rPr lang="ru-RU" sz="3100" dirty="0" smtClean="0"/>
            </a:br>
            <a:r>
              <a:rPr lang="ru-RU" sz="3100" dirty="0" smtClean="0"/>
              <a:t>- синтомициновая эмульсия для заживления ран;</a:t>
            </a:r>
            <a:br>
              <a:rPr lang="ru-RU" sz="3100" dirty="0" smtClean="0"/>
            </a:br>
            <a:r>
              <a:rPr lang="ru-RU" sz="3100" dirty="0" smtClean="0"/>
              <a:t>-таблетки от головной боли и  расстройства желудка;</a:t>
            </a:r>
            <a:br>
              <a:rPr lang="ru-RU" sz="3100" dirty="0" smtClean="0"/>
            </a:br>
            <a:r>
              <a:rPr lang="ru-RU" sz="3100" dirty="0" smtClean="0"/>
              <a:t>- вата, бинты разные, жгут резиновый;</a:t>
            </a:r>
            <a:br>
              <a:rPr lang="ru-RU" sz="3100" dirty="0" smtClean="0"/>
            </a:br>
            <a:r>
              <a:rPr lang="ru-RU" sz="3100" dirty="0" smtClean="0"/>
              <a:t>- термометр.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643338" cy="5429288"/>
          </a:xfr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143116"/>
            <a:ext cx="5072066" cy="3643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Личное снаряжение</a:t>
            </a:r>
            <a:br>
              <a:rPr lang="ru-RU" sz="2800" b="1" dirty="0" smtClean="0"/>
            </a:br>
            <a:r>
              <a:rPr lang="ru-RU" sz="2800" b="1" dirty="0" smtClean="0"/>
              <a:t>-</a:t>
            </a:r>
            <a:r>
              <a:rPr lang="ru-RU" sz="2800" dirty="0" smtClean="0"/>
              <a:t>целесообразно брать 2 пары сменного белья;</a:t>
            </a:r>
            <a:br>
              <a:rPr lang="ru-RU" sz="2800" dirty="0" smtClean="0"/>
            </a:br>
            <a:r>
              <a:rPr lang="ru-RU" sz="2800" dirty="0" smtClean="0"/>
              <a:t>-свитер на случай холодной погоды;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- накидку от дождя;</a:t>
            </a:r>
            <a:br>
              <a:rPr lang="ru-RU" sz="2800" dirty="0" smtClean="0"/>
            </a:br>
            <a:r>
              <a:rPr lang="ru-RU" sz="2800" dirty="0" smtClean="0"/>
              <a:t>- 2-3 пары сменных носков ;</a:t>
            </a:r>
            <a:br>
              <a:rPr lang="ru-RU" sz="2800" dirty="0" smtClean="0"/>
            </a:br>
            <a:r>
              <a:rPr lang="ru-RU" sz="2800" dirty="0" smtClean="0"/>
              <a:t>-запасную обувь;</a:t>
            </a:r>
            <a:br>
              <a:rPr lang="ru-RU" sz="2800" dirty="0" smtClean="0"/>
            </a:br>
            <a:r>
              <a:rPr lang="ru-RU" sz="2800" dirty="0" smtClean="0"/>
              <a:t>-ложку, чашку ,кружку,</a:t>
            </a:r>
            <a:br>
              <a:rPr lang="ru-RU" sz="2800" dirty="0" smtClean="0"/>
            </a:br>
            <a:r>
              <a:rPr lang="ru-RU" sz="2800" dirty="0" smtClean="0"/>
              <a:t>-туалетные принадлежности;</a:t>
            </a:r>
            <a:br>
              <a:rPr lang="ru-RU" sz="2800" dirty="0" smtClean="0"/>
            </a:br>
            <a:r>
              <a:rPr lang="ru-RU" sz="2800" dirty="0" smtClean="0"/>
              <a:t>-спички в герметичной упаковке;</a:t>
            </a:r>
            <a:br>
              <a:rPr lang="ru-RU" sz="2800" dirty="0" smtClean="0"/>
            </a:br>
            <a:r>
              <a:rPr lang="ru-RU" sz="2800" dirty="0" smtClean="0"/>
              <a:t>-спальный мешок или одеяло для ночлега.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714776" cy="538321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3429000"/>
            <a:ext cx="4471990" cy="9286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Удобная укладка рюкзака </a:t>
            </a:r>
            <a:br>
              <a:rPr lang="ru-RU" sz="3100" b="1" dirty="0" smtClean="0"/>
            </a:br>
            <a:r>
              <a:rPr lang="ru-RU" sz="2800" dirty="0" smtClean="0"/>
              <a:t>очень важна в пеших походах</a:t>
            </a:r>
            <a:r>
              <a:rPr lang="ru-RU" sz="2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 спине прилегают мягкие вещи, а тяжелые укладываются на дно рюкзак.</a:t>
            </a:r>
            <a:br>
              <a:rPr lang="ru-RU" sz="2800" dirty="0" smtClean="0"/>
            </a:br>
            <a:r>
              <a:rPr lang="ru-RU" sz="2800" dirty="0" smtClean="0"/>
              <a:t>Мелкие вещи повседневного использования разложите в карманы рюкзак,</a:t>
            </a:r>
            <a:br>
              <a:rPr lang="ru-RU" sz="2800" dirty="0" smtClean="0"/>
            </a:br>
            <a:r>
              <a:rPr lang="ru-RU" sz="2800" dirty="0" smtClean="0"/>
              <a:t>под клапаном рюкзак полезно держать кусок полиэтилена, чтобы накрыть рюкзак в случае дождя.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3535087" cy="5715040"/>
          </a:xfr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357298"/>
            <a:ext cx="4400552" cy="41434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Обувь – наиболее важный элемент  пешего похода.</a:t>
            </a:r>
            <a:br>
              <a:rPr lang="ru-RU" sz="2800" b="1" dirty="0" smtClean="0"/>
            </a:br>
            <a:r>
              <a:rPr lang="ru-RU" sz="2700" dirty="0" smtClean="0"/>
              <a:t>Она должна обеспечить сохранность ног и соответствовать характеру маршрута.</a:t>
            </a:r>
            <a:br>
              <a:rPr lang="ru-RU" sz="2700" dirty="0" smtClean="0"/>
            </a:br>
            <a:r>
              <a:rPr lang="ru-RU" sz="2700" dirty="0" smtClean="0"/>
              <a:t>Во всех случаях она должна быть крепкой, удобной и свободной. </a:t>
            </a:r>
            <a:br>
              <a:rPr lang="ru-RU" sz="2700" dirty="0" smtClean="0"/>
            </a:br>
            <a:r>
              <a:rPr lang="ru-RU" sz="2700" dirty="0" smtClean="0"/>
              <a:t>В лагере удобны тапочки или кеды.</a:t>
            </a:r>
            <a:endParaRPr lang="ru-RU" sz="2700" dirty="0"/>
          </a:p>
        </p:txBody>
      </p:sp>
      <p:pic>
        <p:nvPicPr>
          <p:cNvPr id="4" name="Содержимое 3" descr="Изображе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714356"/>
            <a:ext cx="3714776" cy="5429288"/>
          </a:xfrm>
          <a:solidFill>
            <a:schemeClr val="accent1"/>
          </a:solidFill>
          <a:ln w="57150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Памятка туриста.   Презентацию составила:  ученица 8 класса  МКОУ « Тургеневская СОШ»  – Любомудрова Анастасия. </vt:lpstr>
      <vt:lpstr>1.Тщательно изучить направление движения, рельеф местности, возможные трудности и  опасности, наличие источника воды. 2. Разработать график  и порядок движения группы. 3. Тщательно проверить экипировку, снаряжение, продукты питания и состояние здоровья участников похода. </vt:lpstr>
      <vt:lpstr>   При выборе места для лагеря нужно учитывать  1.Его безопасность 2.Обеспеченность дровами, водой. 3.Комфорт существования – защищенность от ветра, малое количество гнуса, сухость места 4. Вид лагеря – время освещения палаток солнцем, вид из палаток и от костра.</vt:lpstr>
      <vt:lpstr>Рекомендуемый список группового снаряжения: - палатки по числу участников; - кострово –варочные приспособления; топор, тренога для костра, котелки, ведро для воды, ножи, половник и большая ложка, рукавицы для работы у костра; - компас 2-3 на группу: - фонарики  1 на 5 человек; - ремонтный набор. </vt:lpstr>
      <vt:lpstr>Простейший ремонтный набор:  - иголки разные ; - нитки черные и белые; - веревочки;  - гвозди; - клей резиновый;  - брусок для точки ножей; -шило – игла.  </vt:lpstr>
      <vt:lpstr>Примерный состав аптечки: - йод и зеленка  для обработки ран; - нашатырный спирт; - синтомициновая эмульсия для заживления ран; -таблетки от головной боли и  расстройства желудка; - вата, бинты разные, жгут резиновый; - термометр. </vt:lpstr>
      <vt:lpstr>Личное снаряжение -целесообразно брать 2 пары сменного белья; -свитер на случай холодной погоды;  - накидку от дождя; - 2-3 пары сменных носков ; -запасную обувь; -ложку, чашку ,кружку, -туалетные принадлежности; -спички в герметичной упаковке; -спальный мешок или одеяло для ночлега.   </vt:lpstr>
      <vt:lpstr>Удобная укладка рюкзака  очень важна в пеших походах. К спине прилегают мягкие вещи, а тяжелые укладываются на дно рюкзак. Мелкие вещи повседневного использования разложите в карманы рюкзак, под клапаном рюкзак полезно держать кусок полиэтилена, чтобы накрыть рюкзак в случае дождя.  </vt:lpstr>
      <vt:lpstr>Обувь – наиболее важный элемент  пешего похода. Она должна обеспечить сохранность ног и соответствовать характеру маршрута. Во всех случаях она должна быть крепкой, удобной и свободной.  В лагере удобны тапочки или кеды.</vt:lpstr>
      <vt:lpstr>При долгой стоянке нужно  принять меры по охране места лагеря от порчи и загрязнения. Выкопать яму для отходов . Сворачивая лагерь, территорию тщательно уберите, горючий мусор сжечь;  банки и другие отходы закопать. Недожженные дрова прислонить к дереву: на земле они быстро сгниют. Бережное отношение к природе – долг каждого туриста.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</cp:revision>
  <dcterms:created xsi:type="dcterms:W3CDTF">2013-10-06T17:46:09Z</dcterms:created>
  <dcterms:modified xsi:type="dcterms:W3CDTF">2023-09-19T18:24:35Z</dcterms:modified>
</cp:coreProperties>
</file>