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3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685800"/>
            <a:ext cx="602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МБОУ </a:t>
            </a:r>
            <a:r>
              <a:rPr lang="ru-RU" dirty="0" err="1" smtClean="0"/>
              <a:t>Аулкошкульская</a:t>
            </a:r>
            <a:r>
              <a:rPr lang="ru-RU" dirty="0" smtClean="0"/>
              <a:t> ООШ</a:t>
            </a:r>
          </a:p>
          <a:p>
            <a:r>
              <a:rPr lang="ru-RU" dirty="0" smtClean="0"/>
              <a:t>   структурное подразделение (детский сад)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761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по теме: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Здоровая семья – здоровые дети»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Pictures\2636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29718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Закаливание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Pictures\zakalivani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3600450" cy="2481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828800"/>
            <a:ext cx="8905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Закаливание- одно из лучших средств укрепления здоровья.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– приучить хрупкий растущий организм ребенка переносить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перемены температуры в окружающей среде.  Основными средствами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закаливания являются естественные факторы природы – воздух, солнце, вода.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закаливания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09800"/>
            <a:ext cx="49076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Умывание.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Ножные ванны.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Прогулки на свежем воздухе.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Хождение босиком.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Солнечные ванны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Купание в водоемах.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Pictures\sem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Pictures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r>
              <a:rPr lang="ru-RU" b="1" dirty="0" smtClean="0"/>
              <a:t>Соблюдение личной гигиены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User\Pictures\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Положительные эмоции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User\Pictures\problemy-semejnyh-otnoshenijah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2895600" cy="2895600"/>
          </a:xfrm>
          <a:prstGeom prst="rect">
            <a:avLst/>
          </a:prstGeom>
          <a:noFill/>
        </p:spPr>
      </p:pic>
      <p:pic>
        <p:nvPicPr>
          <p:cNvPr id="23556" name="Picture 4" descr="C:\Users\User\Pictures\6425531_f520-535x4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90800"/>
            <a:ext cx="5095875" cy="4019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48006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адреналин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209800"/>
            <a:ext cx="120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эндорфин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User\Pictures\QtODM1Z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673" t="-5051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09800"/>
            <a:ext cx="51309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Посещения семей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C:\Users\User\Pictures\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фото для видео\DSCF33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200400" cy="3124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27" name="Picture 3" descr="C:\Users\User\Desktop\детский сад\фото на конкурс признание\DSCF3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"/>
            <a:ext cx="35052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C:\Users\User\Pictures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75050"/>
            <a:ext cx="3663950" cy="3282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C:\Users\User\Pictures\роди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853543"/>
            <a:ext cx="1828800" cy="269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601" y="21336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«Если хочешь воспитать своего ребенка здоровым,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 иди по пути здоровья,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иначе некуда его будет вести»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Pictures\572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200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1905000"/>
            <a:ext cx="655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Ознакомить родителей воспитанников с основными факторами, способствующими укреплению и сохранению здоровья дошкольников в домашних условиях и условиях детского сада;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у родителей мотивации здорового образа жизни, ответственности за свое здоровье и здоровье своих детей.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Pictures\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819400" y="1905000"/>
            <a:ext cx="124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762000"/>
            <a:ext cx="6477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-это состояние полного физического, психического, духовного и социального благополучия.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76401" y="2000324"/>
            <a:ext cx="6019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Здоровая семья»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семья, которая ведет здоровый образ жизни,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которой присутствует здоровый психологический климат, духовная культура, материальный достаток.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это опора, крепость, начало всех начал. Это – первый коллектив ребенка,  где складываются первые основы будущей личности и здоровья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733800" y="2209800"/>
            <a:ext cx="2133600" cy="2209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Компоненты здоровья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20217999">
            <a:off x="5172675" y="946803"/>
            <a:ext cx="1976473" cy="1600200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Правильное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питание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2148435">
            <a:off x="5810837" y="2571074"/>
            <a:ext cx="2360641" cy="187170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Оптимальный двигательный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режим</a:t>
            </a:r>
          </a:p>
        </p:txBody>
      </p:sp>
      <p:sp>
        <p:nvSpPr>
          <p:cNvPr id="9" name="Капля 8"/>
          <p:cNvSpPr/>
          <p:nvPr/>
        </p:nvSpPr>
        <p:spPr>
          <a:xfrm rot="16400839">
            <a:off x="3182614" y="310293"/>
            <a:ext cx="2250955" cy="162117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Соблюдение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Режима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Капля 9"/>
          <p:cNvSpPr/>
          <p:nvPr/>
        </p:nvSpPr>
        <p:spPr>
          <a:xfrm rot="13814525">
            <a:off x="1671429" y="1559390"/>
            <a:ext cx="2248161" cy="1651147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апля 10"/>
          <p:cNvSpPr/>
          <p:nvPr/>
        </p:nvSpPr>
        <p:spPr>
          <a:xfrm rot="10376213">
            <a:off x="3624319" y="4355647"/>
            <a:ext cx="1564111" cy="2033997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Соблюдение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гигиены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апля 11"/>
          <p:cNvSpPr/>
          <p:nvPr/>
        </p:nvSpPr>
        <p:spPr>
          <a:xfrm rot="12798218">
            <a:off x="1888760" y="3399921"/>
            <a:ext cx="1981282" cy="1846569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Положительные эмоции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Капля 12"/>
          <p:cNvSpPr/>
          <p:nvPr/>
        </p:nvSpPr>
        <p:spPr>
          <a:xfrm rot="4484466">
            <a:off x="5088549" y="4333180"/>
            <a:ext cx="2159483" cy="1871303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закаливани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Pictures\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Соблюдение режима дня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Режим дня – чередование различных видов деятельности, отдыха, сна, питания, пребывания на свежем  воздухе.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Pictures\24050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0"/>
            <a:ext cx="3200400" cy="2895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5" name="Picture 5" descr="C:\Users\User\Pictures\1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962400"/>
            <a:ext cx="3448050" cy="2705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питание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4384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Питание должно быть сбалансированным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Питание должно быть разнообразным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Питание должно снабжать организм ребенка необходимым количеством энергии.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Необходимо соблюдать технологию обработки и приготовления пищи, сроки и условия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Питание должно снабжать организм ребенка необходимым количеством энергии для двигательной, психической и прочей активности.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соблюдать технологию обработки продуктов и приготовления пищи, соблюдать санитарные требования к помещениям, где производится приготовление пищи, сроки и условия хранения и т.д.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752600"/>
            <a:ext cx="343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принципы питания: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2000" y="281654"/>
            <a:ext cx="63246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Ориентировочно в сутки ребенок 4-6 лет должен получать следующие продукты: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(с учетом идущего на приготовление блюд) и кисломолочные продукты - 600 мл,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творог - 50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сметана - 10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твердый сыр - 10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 сливочное - 20 - 30 г (в каши и на бутерброды),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обязательно растительное масло - 10 г (лучше в салаты, винегреты),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- 120-140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рыба - 80-100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яйцо - 1/2-1 шт.,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сахар (с учетом кондитерских изделий) - 60-70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пшеничный хлеб - 80-100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ржаной хлеб - 40-60 г, крупы, макаронные изделия - 60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картофель - 150-200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различные овощи -300 г,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фрукты и ягоды - 200 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Оптимальный двигательный режим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286000"/>
            <a:ext cx="655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Движение является средством познания окружающего мира,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удовлетворения биологических потребностей организма.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0e10f8df18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4343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246784-10c52c82d8ed3b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правила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Воспитание осознанного отношения к выполнению двигательной активности.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воображения при выполнении двигательных действий.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Включение сенсорных систем при воспитании двигательной культуры.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оптимальных условий для каждого ребенка в процессе освоения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двигательного опыта.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541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Соблюдение режима дня</vt:lpstr>
      <vt:lpstr>Правильное питание</vt:lpstr>
      <vt:lpstr>Слайд 7</vt:lpstr>
      <vt:lpstr>Оптимальный двигательный режим</vt:lpstr>
      <vt:lpstr>Основные правила</vt:lpstr>
      <vt:lpstr>Закаливание</vt:lpstr>
      <vt:lpstr>Виды закаливания</vt:lpstr>
      <vt:lpstr>Соблюдение личной гигиены</vt:lpstr>
      <vt:lpstr>Положительные эмоции</vt:lpstr>
      <vt:lpstr>Отказ от вредных привычек</vt:lpstr>
      <vt:lpstr>Формы работы с родителями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Turgenevo</cp:lastModifiedBy>
  <cp:revision>34</cp:revision>
  <dcterms:created xsi:type="dcterms:W3CDTF">2013-09-13T07:49:40Z</dcterms:created>
  <dcterms:modified xsi:type="dcterms:W3CDTF">2010-02-10T12:52:49Z</dcterms:modified>
</cp:coreProperties>
</file>