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6" r:id="rId3"/>
    <p:sldId id="287" r:id="rId4"/>
    <p:sldId id="267" r:id="rId5"/>
    <p:sldId id="269" r:id="rId6"/>
    <p:sldId id="296" r:id="rId7"/>
    <p:sldId id="289" r:id="rId8"/>
    <p:sldId id="258" r:id="rId9"/>
    <p:sldId id="259" r:id="rId10"/>
    <p:sldId id="263" r:id="rId11"/>
    <p:sldId id="264" r:id="rId12"/>
    <p:sldId id="273" r:id="rId13"/>
    <p:sldId id="274" r:id="rId14"/>
    <p:sldId id="275" r:id="rId15"/>
    <p:sldId id="29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90" r:id="rId25"/>
    <p:sldId id="291" r:id="rId26"/>
    <p:sldId id="292" r:id="rId27"/>
    <p:sldId id="293" r:id="rId28"/>
    <p:sldId id="294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6" autoAdjust="0"/>
  </p:normalViewPr>
  <p:slideViewPr>
    <p:cSldViewPr>
      <p:cViewPr>
        <p:scale>
          <a:sx n="64" d="100"/>
          <a:sy n="64" d="100"/>
        </p:scale>
        <p:origin x="-6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FF58E-0055-4C83-B83E-F0E34558590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CF600-4EFE-4905-91F8-364F37B725B8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6">
                <a:tint val="66000"/>
                <a:satMod val="16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10800000" scaled="1"/>
          <a:tileRect/>
        </a:gra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2800" b="1" i="1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Человек </a:t>
          </a:r>
          <a:r>
            <a:rPr lang="ru-RU" sz="2800" b="1" i="1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чувстует</a:t>
          </a:r>
          <a:r>
            <a:rPr lang="ru-RU" sz="2800" b="1" i="1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 себя</a:t>
          </a:r>
          <a:endParaRPr lang="ru-RU" sz="2800" b="1" i="1" baseline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02FE99DC-5A1A-46F1-AA50-513CAF443901}" type="parTrans" cxnId="{B652FAFD-826E-4637-91E6-D5EC0124C3BA}">
      <dgm:prSet/>
      <dgm:spPr/>
      <dgm:t>
        <a:bodyPr/>
        <a:lstStyle/>
        <a:p>
          <a:endParaRPr lang="ru-RU"/>
        </a:p>
      </dgm:t>
    </dgm:pt>
    <dgm:pt modelId="{A230D402-CDB1-4636-8AA9-683A5C204A07}" type="sibTrans" cxnId="{B652FAFD-826E-4637-91E6-D5EC0124C3BA}">
      <dgm:prSet/>
      <dgm:spPr/>
      <dgm:t>
        <a:bodyPr/>
        <a:lstStyle/>
        <a:p>
          <a:endParaRPr lang="ru-RU"/>
        </a:p>
      </dgm:t>
    </dgm:pt>
    <dgm:pt modelId="{95E9C27F-E963-4234-8BEC-BA0740A9AB6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Счастливым </a:t>
          </a:r>
          <a:endParaRPr lang="ru-RU" sz="2800" b="1" i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07D5DC-84A2-4417-AD09-E08F6759EE1A}" type="parTrans" cxnId="{F2269730-7760-41A0-9D4A-A3378F1E2B6D}">
      <dgm:prSet/>
      <dgm:spPr/>
      <dgm:t>
        <a:bodyPr/>
        <a:lstStyle/>
        <a:p>
          <a:endParaRPr lang="ru-RU"/>
        </a:p>
      </dgm:t>
    </dgm:pt>
    <dgm:pt modelId="{9C3D2038-EC31-46E5-ACE4-4D19EFE6891C}" type="sibTrans" cxnId="{F2269730-7760-41A0-9D4A-A3378F1E2B6D}">
      <dgm:prSet/>
      <dgm:spPr/>
      <dgm:t>
        <a:bodyPr/>
        <a:lstStyle/>
        <a:p>
          <a:endParaRPr lang="ru-RU"/>
        </a:p>
      </dgm:t>
    </dgm:pt>
    <dgm:pt modelId="{5D5D841F-A742-4481-9C2D-77ACF254FAB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способным</a:t>
          </a:r>
          <a:endParaRPr lang="ru-RU" sz="2800" b="1" i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EA5C8-F721-4BC4-8412-BCFC5F65A60F}" type="parTrans" cxnId="{E8945743-0F31-4A8D-97F3-95EAC6C0DF2F}">
      <dgm:prSet/>
      <dgm:spPr/>
      <dgm:t>
        <a:bodyPr/>
        <a:lstStyle/>
        <a:p>
          <a:endParaRPr lang="ru-RU"/>
        </a:p>
      </dgm:t>
    </dgm:pt>
    <dgm:pt modelId="{5C1E63E6-A192-4667-8581-4263406DCFFE}" type="sibTrans" cxnId="{E8945743-0F31-4A8D-97F3-95EAC6C0DF2F}">
      <dgm:prSet/>
      <dgm:spPr/>
      <dgm:t>
        <a:bodyPr/>
        <a:lstStyle/>
        <a:p>
          <a:endParaRPr lang="ru-RU"/>
        </a:p>
      </dgm:t>
    </dgm:pt>
    <dgm:pt modelId="{A002E9B6-7B0E-4A70-965F-EFC54DE39F1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активным</a:t>
          </a:r>
          <a:endParaRPr lang="ru-RU" sz="2800" b="1" i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CAB2CE-5C0E-4C34-A9D5-BA2CF4A0A0BF}" type="parTrans" cxnId="{A961F45B-2F96-4095-8A80-651806192C2F}">
      <dgm:prSet/>
      <dgm:spPr/>
      <dgm:t>
        <a:bodyPr/>
        <a:lstStyle/>
        <a:p>
          <a:endParaRPr lang="ru-RU"/>
        </a:p>
      </dgm:t>
    </dgm:pt>
    <dgm:pt modelId="{55E08963-6D91-4FEA-A31A-BED3FFDA50B2}" type="sibTrans" cxnId="{A961F45B-2F96-4095-8A80-651806192C2F}">
      <dgm:prSet/>
      <dgm:spPr/>
      <dgm:t>
        <a:bodyPr/>
        <a:lstStyle/>
        <a:p>
          <a:endParaRPr lang="ru-RU"/>
        </a:p>
      </dgm:t>
    </dgm:pt>
    <dgm:pt modelId="{FF93D908-1663-4DAA-A47E-6424B32C9F6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успешным</a:t>
          </a:r>
          <a:endParaRPr lang="ru-RU" sz="2800" b="1" i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B2C085-4BB5-45F7-9754-9DBB264AF589}" type="parTrans" cxnId="{4F3DC6AA-5323-4965-A8D9-8C35A6C7A711}">
      <dgm:prSet/>
      <dgm:spPr/>
      <dgm:t>
        <a:bodyPr/>
        <a:lstStyle/>
        <a:p>
          <a:endParaRPr lang="ru-RU"/>
        </a:p>
      </dgm:t>
    </dgm:pt>
    <dgm:pt modelId="{D20ABE50-8695-40D1-B462-0A7E3F56B2AA}" type="sibTrans" cxnId="{4F3DC6AA-5323-4965-A8D9-8C35A6C7A711}">
      <dgm:prSet/>
      <dgm:spPr/>
      <dgm:t>
        <a:bodyPr/>
        <a:lstStyle/>
        <a:p>
          <a:endParaRPr lang="ru-RU"/>
        </a:p>
      </dgm:t>
    </dgm:pt>
    <dgm:pt modelId="{09C80C93-0771-420A-9F32-529060FD755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0000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800" b="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любимым</a:t>
          </a:r>
          <a:endParaRPr lang="ru-RU" sz="2800" b="0" i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C32AB2-5C2F-405A-8D8A-630501AC1598}" type="parTrans" cxnId="{17848E5D-C760-4934-A146-58EE56AFA7BF}">
      <dgm:prSet/>
      <dgm:spPr/>
      <dgm:t>
        <a:bodyPr/>
        <a:lstStyle/>
        <a:p>
          <a:endParaRPr lang="ru-RU"/>
        </a:p>
      </dgm:t>
    </dgm:pt>
    <dgm:pt modelId="{B6A72294-F47B-40B6-9FB3-347CB2A550D7}" type="sibTrans" cxnId="{17848E5D-C760-4934-A146-58EE56AFA7BF}">
      <dgm:prSet/>
      <dgm:spPr/>
      <dgm:t>
        <a:bodyPr/>
        <a:lstStyle/>
        <a:p>
          <a:endParaRPr lang="ru-RU"/>
        </a:p>
      </dgm:t>
    </dgm:pt>
    <dgm:pt modelId="{DC954282-310E-46C4-8B8F-5DC3B39546E9}" type="pres">
      <dgm:prSet presAssocID="{83AFF58E-0055-4C83-B83E-F0E3455859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C16523-8781-4A16-BE8F-9569C2A6BE6E}" type="pres">
      <dgm:prSet presAssocID="{1ACCF600-4EFE-4905-91F8-364F37B725B8}" presName="centerShape" presStyleLbl="node0" presStyleIdx="0" presStyleCnt="1" custScaleX="132414"/>
      <dgm:spPr/>
      <dgm:t>
        <a:bodyPr/>
        <a:lstStyle/>
        <a:p>
          <a:endParaRPr lang="ru-RU"/>
        </a:p>
      </dgm:t>
    </dgm:pt>
    <dgm:pt modelId="{428706B8-A57E-4711-B399-A7F5E56A0D84}" type="pres">
      <dgm:prSet presAssocID="{FF93D908-1663-4DAA-A47E-6424B32C9F6F}" presName="node" presStyleLbl="node1" presStyleIdx="0" presStyleCnt="5" custScaleX="260558" custScaleY="142127" custRadScaleRad="93133" custRadScaleInc="8885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393258CB-3863-468A-9F3E-90A25EDDFEBE}" type="pres">
      <dgm:prSet presAssocID="{FF93D908-1663-4DAA-A47E-6424B32C9F6F}" presName="dummy" presStyleCnt="0"/>
      <dgm:spPr/>
    </dgm:pt>
    <dgm:pt modelId="{17E88A6D-A51E-49C8-8DDF-D8EA394FED1A}" type="pres">
      <dgm:prSet presAssocID="{D20ABE50-8695-40D1-B462-0A7E3F56B2A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05E28DA-045F-4188-B1F3-A27B1F5D00C2}" type="pres">
      <dgm:prSet presAssocID="{5D5D841F-A742-4481-9C2D-77ACF254FABB}" presName="node" presStyleLbl="node1" presStyleIdx="1" presStyleCnt="5" custScaleX="265174" custScaleY="175809" custRadScaleRad="146070" custRadScaleInc="-32884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FE2C2D2B-0FF8-4D72-AA94-59FE9853D26A}" type="pres">
      <dgm:prSet presAssocID="{5D5D841F-A742-4481-9C2D-77ACF254FABB}" presName="dummy" presStyleCnt="0"/>
      <dgm:spPr/>
    </dgm:pt>
    <dgm:pt modelId="{BB812463-C30E-457F-862A-7538696ED8E0}" type="pres">
      <dgm:prSet presAssocID="{5C1E63E6-A192-4667-8581-4263406DCFF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A4BC07A-8A3A-43BF-A95D-4D318121C630}" type="pres">
      <dgm:prSet presAssocID="{A002E9B6-7B0E-4A70-965F-EFC54DE39F1D}" presName="node" presStyleLbl="node1" presStyleIdx="2" presStyleCnt="5" custScaleX="290824" custScaleY="168089" custRadScaleRad="123306" custRadScaleInc="-75454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D9BF5EFD-2861-463B-9DD4-61F68A865D57}" type="pres">
      <dgm:prSet presAssocID="{A002E9B6-7B0E-4A70-965F-EFC54DE39F1D}" presName="dummy" presStyleCnt="0"/>
      <dgm:spPr/>
    </dgm:pt>
    <dgm:pt modelId="{729C3117-0961-4068-9E79-DDE479D9FB27}" type="pres">
      <dgm:prSet presAssocID="{55E08963-6D91-4FEA-A31A-BED3FFDA50B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AA1C59EA-A34B-466F-90AB-7C8D24C17FEB}" type="pres">
      <dgm:prSet presAssocID="{95E9C27F-E963-4234-8BEC-BA0740A9AB6E}" presName="node" presStyleLbl="node1" presStyleIdx="3" presStyleCnt="5" custScaleX="307501" custScaleY="173609" custRadScaleRad="152752" custRadScaleInc="116293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5C41ACA8-7ADC-46F0-AFD7-6F7ACB7A435D}" type="pres">
      <dgm:prSet presAssocID="{95E9C27F-E963-4234-8BEC-BA0740A9AB6E}" presName="dummy" presStyleCnt="0"/>
      <dgm:spPr/>
    </dgm:pt>
    <dgm:pt modelId="{280E0C74-94CF-4962-9DE5-E5B6E5E0210A}" type="pres">
      <dgm:prSet presAssocID="{9C3D2038-EC31-46E5-ACE4-4D19EFE6891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FB229D2-00CC-41C1-8CC5-3646E5ED745E}" type="pres">
      <dgm:prSet presAssocID="{09C80C93-0771-420A-9F32-529060FD7556}" presName="node" presStyleLbl="node1" presStyleIdx="4" presStyleCnt="5" custScaleX="261972" custScaleY="152590" custRadScaleRad="156041" custRadScaleInc="-1664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ru-RU"/>
        </a:p>
      </dgm:t>
    </dgm:pt>
    <dgm:pt modelId="{EDB34BFE-A44D-4F1F-ADF7-739D1EFB3781}" type="pres">
      <dgm:prSet presAssocID="{09C80C93-0771-420A-9F32-529060FD7556}" presName="dummy" presStyleCnt="0"/>
      <dgm:spPr/>
    </dgm:pt>
    <dgm:pt modelId="{A0861096-8B72-43DB-A0CB-ECB97FA2AE9B}" type="pres">
      <dgm:prSet presAssocID="{B6A72294-F47B-40B6-9FB3-347CB2A550D7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F3DC6AA-5323-4965-A8D9-8C35A6C7A711}" srcId="{1ACCF600-4EFE-4905-91F8-364F37B725B8}" destId="{FF93D908-1663-4DAA-A47E-6424B32C9F6F}" srcOrd="0" destOrd="0" parTransId="{F4B2C085-4BB5-45F7-9754-9DBB264AF589}" sibTransId="{D20ABE50-8695-40D1-B462-0A7E3F56B2AA}"/>
    <dgm:cxn modelId="{2922F7A1-EA00-46A4-B9A1-DA8EA901A6BD}" type="presOf" srcId="{1ACCF600-4EFE-4905-91F8-364F37B725B8}" destId="{02C16523-8781-4A16-BE8F-9569C2A6BE6E}" srcOrd="0" destOrd="0" presId="urn:microsoft.com/office/officeart/2005/8/layout/radial6"/>
    <dgm:cxn modelId="{F2269730-7760-41A0-9D4A-A3378F1E2B6D}" srcId="{1ACCF600-4EFE-4905-91F8-364F37B725B8}" destId="{95E9C27F-E963-4234-8BEC-BA0740A9AB6E}" srcOrd="3" destOrd="0" parTransId="{3407D5DC-84A2-4417-AD09-E08F6759EE1A}" sibTransId="{9C3D2038-EC31-46E5-ACE4-4D19EFE6891C}"/>
    <dgm:cxn modelId="{B652FAFD-826E-4637-91E6-D5EC0124C3BA}" srcId="{83AFF58E-0055-4C83-B83E-F0E34558590A}" destId="{1ACCF600-4EFE-4905-91F8-364F37B725B8}" srcOrd="0" destOrd="0" parTransId="{02FE99DC-5A1A-46F1-AA50-513CAF443901}" sibTransId="{A230D402-CDB1-4636-8AA9-683A5C204A07}"/>
    <dgm:cxn modelId="{E14CBCFE-3220-4B3A-BD8A-4F2227C01A4C}" type="presOf" srcId="{A002E9B6-7B0E-4A70-965F-EFC54DE39F1D}" destId="{DA4BC07A-8A3A-43BF-A95D-4D318121C630}" srcOrd="0" destOrd="0" presId="urn:microsoft.com/office/officeart/2005/8/layout/radial6"/>
    <dgm:cxn modelId="{A961F45B-2F96-4095-8A80-651806192C2F}" srcId="{1ACCF600-4EFE-4905-91F8-364F37B725B8}" destId="{A002E9B6-7B0E-4A70-965F-EFC54DE39F1D}" srcOrd="2" destOrd="0" parTransId="{1BCAB2CE-5C0E-4C34-A9D5-BA2CF4A0A0BF}" sibTransId="{55E08963-6D91-4FEA-A31A-BED3FFDA50B2}"/>
    <dgm:cxn modelId="{8155F482-3995-4A75-9A21-358CE8698951}" type="presOf" srcId="{83AFF58E-0055-4C83-B83E-F0E34558590A}" destId="{DC954282-310E-46C4-8B8F-5DC3B39546E9}" srcOrd="0" destOrd="0" presId="urn:microsoft.com/office/officeart/2005/8/layout/radial6"/>
    <dgm:cxn modelId="{E8945743-0F31-4A8D-97F3-95EAC6C0DF2F}" srcId="{1ACCF600-4EFE-4905-91F8-364F37B725B8}" destId="{5D5D841F-A742-4481-9C2D-77ACF254FABB}" srcOrd="1" destOrd="0" parTransId="{A29EA5C8-F721-4BC4-8412-BCFC5F65A60F}" sibTransId="{5C1E63E6-A192-4667-8581-4263406DCFFE}"/>
    <dgm:cxn modelId="{F66E9D22-0D7D-451A-BD13-93965C7D0D78}" type="presOf" srcId="{FF93D908-1663-4DAA-A47E-6424B32C9F6F}" destId="{428706B8-A57E-4711-B399-A7F5E56A0D84}" srcOrd="0" destOrd="0" presId="urn:microsoft.com/office/officeart/2005/8/layout/radial6"/>
    <dgm:cxn modelId="{65F3CA7F-3C02-4246-8B73-DEF302CF117A}" type="presOf" srcId="{5D5D841F-A742-4481-9C2D-77ACF254FABB}" destId="{205E28DA-045F-4188-B1F3-A27B1F5D00C2}" srcOrd="0" destOrd="0" presId="urn:microsoft.com/office/officeart/2005/8/layout/radial6"/>
    <dgm:cxn modelId="{A56EF8B0-4341-4F61-A11D-5BA25CB24849}" type="presOf" srcId="{5C1E63E6-A192-4667-8581-4263406DCFFE}" destId="{BB812463-C30E-457F-862A-7538696ED8E0}" srcOrd="0" destOrd="0" presId="urn:microsoft.com/office/officeart/2005/8/layout/radial6"/>
    <dgm:cxn modelId="{15C3B048-82DE-4F5D-B838-482F54A9E638}" type="presOf" srcId="{D20ABE50-8695-40D1-B462-0A7E3F56B2AA}" destId="{17E88A6D-A51E-49C8-8DDF-D8EA394FED1A}" srcOrd="0" destOrd="0" presId="urn:microsoft.com/office/officeart/2005/8/layout/radial6"/>
    <dgm:cxn modelId="{B9F30A85-D2B1-4C19-A9AA-FCF9AB699ED7}" type="presOf" srcId="{55E08963-6D91-4FEA-A31A-BED3FFDA50B2}" destId="{729C3117-0961-4068-9E79-DDE479D9FB27}" srcOrd="0" destOrd="0" presId="urn:microsoft.com/office/officeart/2005/8/layout/radial6"/>
    <dgm:cxn modelId="{4F7A7CA1-6E6F-49BF-B8B6-E1930E99F782}" type="presOf" srcId="{B6A72294-F47B-40B6-9FB3-347CB2A550D7}" destId="{A0861096-8B72-43DB-A0CB-ECB97FA2AE9B}" srcOrd="0" destOrd="0" presId="urn:microsoft.com/office/officeart/2005/8/layout/radial6"/>
    <dgm:cxn modelId="{793CEE2A-5AC6-4CB0-80CE-4310E9DC7F3A}" type="presOf" srcId="{09C80C93-0771-420A-9F32-529060FD7556}" destId="{FFB229D2-00CC-41C1-8CC5-3646E5ED745E}" srcOrd="0" destOrd="0" presId="urn:microsoft.com/office/officeart/2005/8/layout/radial6"/>
    <dgm:cxn modelId="{4121445D-3E8B-4ABA-8260-E546EDB5567F}" type="presOf" srcId="{9C3D2038-EC31-46E5-ACE4-4D19EFE6891C}" destId="{280E0C74-94CF-4962-9DE5-E5B6E5E0210A}" srcOrd="0" destOrd="0" presId="urn:microsoft.com/office/officeart/2005/8/layout/radial6"/>
    <dgm:cxn modelId="{17848E5D-C760-4934-A146-58EE56AFA7BF}" srcId="{1ACCF600-4EFE-4905-91F8-364F37B725B8}" destId="{09C80C93-0771-420A-9F32-529060FD7556}" srcOrd="4" destOrd="0" parTransId="{61C32AB2-5C2F-405A-8D8A-630501AC1598}" sibTransId="{B6A72294-F47B-40B6-9FB3-347CB2A550D7}"/>
    <dgm:cxn modelId="{93D2EFFA-E3AC-419F-B51A-37DED22C0C11}" type="presOf" srcId="{95E9C27F-E963-4234-8BEC-BA0740A9AB6E}" destId="{AA1C59EA-A34B-466F-90AB-7C8D24C17FEB}" srcOrd="0" destOrd="0" presId="urn:microsoft.com/office/officeart/2005/8/layout/radial6"/>
    <dgm:cxn modelId="{00035382-01B9-45E3-95F4-AB80D5D140F5}" type="presParOf" srcId="{DC954282-310E-46C4-8B8F-5DC3B39546E9}" destId="{02C16523-8781-4A16-BE8F-9569C2A6BE6E}" srcOrd="0" destOrd="0" presId="urn:microsoft.com/office/officeart/2005/8/layout/radial6"/>
    <dgm:cxn modelId="{1FF7E863-AAAA-4E94-9A35-566B2F317D0E}" type="presParOf" srcId="{DC954282-310E-46C4-8B8F-5DC3B39546E9}" destId="{428706B8-A57E-4711-B399-A7F5E56A0D84}" srcOrd="1" destOrd="0" presId="urn:microsoft.com/office/officeart/2005/8/layout/radial6"/>
    <dgm:cxn modelId="{4133491C-3979-42EA-8BD8-F63D4C06D84A}" type="presParOf" srcId="{DC954282-310E-46C4-8B8F-5DC3B39546E9}" destId="{393258CB-3863-468A-9F3E-90A25EDDFEBE}" srcOrd="2" destOrd="0" presId="urn:microsoft.com/office/officeart/2005/8/layout/radial6"/>
    <dgm:cxn modelId="{284D74A1-05B7-4855-A5D3-F5DEEE7368B9}" type="presParOf" srcId="{DC954282-310E-46C4-8B8F-5DC3B39546E9}" destId="{17E88A6D-A51E-49C8-8DDF-D8EA394FED1A}" srcOrd="3" destOrd="0" presId="urn:microsoft.com/office/officeart/2005/8/layout/radial6"/>
    <dgm:cxn modelId="{4295D18F-9666-48E7-9C48-74C602B6F14B}" type="presParOf" srcId="{DC954282-310E-46C4-8B8F-5DC3B39546E9}" destId="{205E28DA-045F-4188-B1F3-A27B1F5D00C2}" srcOrd="4" destOrd="0" presId="urn:microsoft.com/office/officeart/2005/8/layout/radial6"/>
    <dgm:cxn modelId="{1D9C7496-CAB5-49BF-AEC4-163193935BC2}" type="presParOf" srcId="{DC954282-310E-46C4-8B8F-5DC3B39546E9}" destId="{FE2C2D2B-0FF8-4D72-AA94-59FE9853D26A}" srcOrd="5" destOrd="0" presId="urn:microsoft.com/office/officeart/2005/8/layout/radial6"/>
    <dgm:cxn modelId="{E41B95EF-B3D1-49C1-93D0-DA2D6DF2D3F3}" type="presParOf" srcId="{DC954282-310E-46C4-8B8F-5DC3B39546E9}" destId="{BB812463-C30E-457F-862A-7538696ED8E0}" srcOrd="6" destOrd="0" presId="urn:microsoft.com/office/officeart/2005/8/layout/radial6"/>
    <dgm:cxn modelId="{5A828884-73BF-4A89-A52A-41E190711F25}" type="presParOf" srcId="{DC954282-310E-46C4-8B8F-5DC3B39546E9}" destId="{DA4BC07A-8A3A-43BF-A95D-4D318121C630}" srcOrd="7" destOrd="0" presId="urn:microsoft.com/office/officeart/2005/8/layout/radial6"/>
    <dgm:cxn modelId="{8EF558EF-E8D9-441F-B875-D5FA833DD1BB}" type="presParOf" srcId="{DC954282-310E-46C4-8B8F-5DC3B39546E9}" destId="{D9BF5EFD-2861-463B-9DD4-61F68A865D57}" srcOrd="8" destOrd="0" presId="urn:microsoft.com/office/officeart/2005/8/layout/radial6"/>
    <dgm:cxn modelId="{9FD4A6AE-25A3-4D44-9B84-ABA1A396866D}" type="presParOf" srcId="{DC954282-310E-46C4-8B8F-5DC3B39546E9}" destId="{729C3117-0961-4068-9E79-DDE479D9FB27}" srcOrd="9" destOrd="0" presId="urn:microsoft.com/office/officeart/2005/8/layout/radial6"/>
    <dgm:cxn modelId="{E268434F-2A8F-4BB4-8D5A-72F6F582C71F}" type="presParOf" srcId="{DC954282-310E-46C4-8B8F-5DC3B39546E9}" destId="{AA1C59EA-A34B-466F-90AB-7C8D24C17FEB}" srcOrd="10" destOrd="0" presId="urn:microsoft.com/office/officeart/2005/8/layout/radial6"/>
    <dgm:cxn modelId="{44BDDB6E-37BA-4AF0-87E8-B09D115C70A9}" type="presParOf" srcId="{DC954282-310E-46C4-8B8F-5DC3B39546E9}" destId="{5C41ACA8-7ADC-46F0-AFD7-6F7ACB7A435D}" srcOrd="11" destOrd="0" presId="urn:microsoft.com/office/officeart/2005/8/layout/radial6"/>
    <dgm:cxn modelId="{549C9D27-13E7-4E3B-AC8D-C50F24D41AA2}" type="presParOf" srcId="{DC954282-310E-46C4-8B8F-5DC3B39546E9}" destId="{280E0C74-94CF-4962-9DE5-E5B6E5E0210A}" srcOrd="12" destOrd="0" presId="urn:microsoft.com/office/officeart/2005/8/layout/radial6"/>
    <dgm:cxn modelId="{B101D8BE-86A4-43C8-8A28-7022507A3811}" type="presParOf" srcId="{DC954282-310E-46C4-8B8F-5DC3B39546E9}" destId="{FFB229D2-00CC-41C1-8CC5-3646E5ED745E}" srcOrd="13" destOrd="0" presId="urn:microsoft.com/office/officeart/2005/8/layout/radial6"/>
    <dgm:cxn modelId="{6E0C2D40-B634-4440-9AE6-CFD5A7361A33}" type="presParOf" srcId="{DC954282-310E-46C4-8B8F-5DC3B39546E9}" destId="{EDB34BFE-A44D-4F1F-ADF7-739D1EFB3781}" srcOrd="14" destOrd="0" presId="urn:microsoft.com/office/officeart/2005/8/layout/radial6"/>
    <dgm:cxn modelId="{7DF24E67-F9B2-445D-99A5-C36366AC9298}" type="presParOf" srcId="{DC954282-310E-46C4-8B8F-5DC3B39546E9}" destId="{A0861096-8B72-43DB-A0CB-ECB97FA2AE9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15D39-7C18-415D-8D37-563E45663E2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D2FCAF-B8AA-4DFD-AACF-7646759383E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Худшим</a:t>
          </a:r>
          <a:endParaRPr lang="ru-RU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BCEEB9D6-072F-4665-A4FE-5F23B4D21E5B}" type="parTrans" cxnId="{A7284E8F-665F-449C-A31F-65E0E790FB47}">
      <dgm:prSet/>
      <dgm:spPr/>
      <dgm:t>
        <a:bodyPr/>
        <a:lstStyle/>
        <a:p>
          <a:endParaRPr lang="ru-RU"/>
        </a:p>
      </dgm:t>
    </dgm:pt>
    <dgm:pt modelId="{49FF687C-A891-4D85-A058-B544CFCCC08D}" type="sibTrans" cxnId="{A7284E8F-665F-449C-A31F-65E0E790FB47}">
      <dgm:prSet/>
      <dgm:spPr/>
      <dgm:t>
        <a:bodyPr/>
        <a:lstStyle/>
        <a:p>
          <a:endParaRPr lang="ru-RU"/>
        </a:p>
      </dgm:t>
    </dgm:pt>
    <dgm:pt modelId="{14122185-1035-488E-8175-74C56DA6DD9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Неспособным</a:t>
          </a:r>
          <a:endParaRPr lang="ru-RU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3F483667-C859-4F5A-84D4-4B33D14B94A8}" type="parTrans" cxnId="{3EE65B00-03BD-43B6-BB87-388D607B0806}">
      <dgm:prSet/>
      <dgm:spPr/>
      <dgm:t>
        <a:bodyPr/>
        <a:lstStyle/>
        <a:p>
          <a:endParaRPr lang="ru-RU"/>
        </a:p>
      </dgm:t>
    </dgm:pt>
    <dgm:pt modelId="{4A9597D5-CC12-41A5-9FCF-6D3B9977B5C8}" type="sibTrans" cxnId="{3EE65B00-03BD-43B6-BB87-388D607B0806}">
      <dgm:prSet/>
      <dgm:spPr/>
      <dgm:t>
        <a:bodyPr/>
        <a:lstStyle/>
        <a:p>
          <a:endParaRPr lang="ru-RU"/>
        </a:p>
      </dgm:t>
    </dgm:pt>
    <dgm:pt modelId="{05526D89-57D9-4106-80F3-32C86F3ABE6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Неудачником</a:t>
          </a:r>
          <a:endParaRPr lang="ru-RU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8648C601-D977-486B-A477-3312A27555E5}" type="parTrans" cxnId="{0F60385A-3040-4A31-84C5-685738065B3E}">
      <dgm:prSet/>
      <dgm:spPr/>
      <dgm:t>
        <a:bodyPr/>
        <a:lstStyle/>
        <a:p>
          <a:endParaRPr lang="ru-RU"/>
        </a:p>
      </dgm:t>
    </dgm:pt>
    <dgm:pt modelId="{DBA08A4D-2619-4F4F-B1BB-E018F8983B54}" type="sibTrans" cxnId="{0F60385A-3040-4A31-84C5-685738065B3E}">
      <dgm:prSet/>
      <dgm:spPr/>
      <dgm:t>
        <a:bodyPr/>
        <a:lstStyle/>
        <a:p>
          <a:endParaRPr lang="ru-RU"/>
        </a:p>
      </dgm:t>
    </dgm:pt>
    <dgm:pt modelId="{43076F55-5DF6-43D4-8B15-C78B8D598FD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Одиноким </a:t>
          </a:r>
          <a:endParaRPr lang="ru-RU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21939DEA-4B52-45F1-BBA2-968E7A8B816E}" type="parTrans" cxnId="{2074861D-1ADE-4B5A-B310-E401AAADA331}">
      <dgm:prSet/>
      <dgm:spPr/>
      <dgm:t>
        <a:bodyPr/>
        <a:lstStyle/>
        <a:p>
          <a:endParaRPr lang="ru-RU"/>
        </a:p>
      </dgm:t>
    </dgm:pt>
    <dgm:pt modelId="{F4D25C76-A597-4435-B0A5-09E32363AC89}" type="sibTrans" cxnId="{2074861D-1ADE-4B5A-B310-E401AAADA331}">
      <dgm:prSet/>
      <dgm:spPr/>
      <dgm:t>
        <a:bodyPr/>
        <a:lstStyle/>
        <a:p>
          <a:endParaRPr lang="ru-RU"/>
        </a:p>
      </dgm:t>
    </dgm:pt>
    <dgm:pt modelId="{5063BCB5-3D66-4A9C-8BC0-D208B848772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Не любимым</a:t>
          </a:r>
          <a:endParaRPr lang="ru-RU" b="1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gm:t>
    </dgm:pt>
    <dgm:pt modelId="{AC83FC09-2939-4412-A6C6-8A1502D51255}" type="parTrans" cxnId="{27726C58-8FA0-40AD-B0FD-00645D061D50}">
      <dgm:prSet/>
      <dgm:spPr/>
      <dgm:t>
        <a:bodyPr/>
        <a:lstStyle/>
        <a:p>
          <a:endParaRPr lang="ru-RU"/>
        </a:p>
      </dgm:t>
    </dgm:pt>
    <dgm:pt modelId="{16CB145F-B3FD-4C03-8DFD-FF97BD2F69E6}" type="sibTrans" cxnId="{27726C58-8FA0-40AD-B0FD-00645D061D50}">
      <dgm:prSet/>
      <dgm:spPr/>
      <dgm:t>
        <a:bodyPr/>
        <a:lstStyle/>
        <a:p>
          <a:endParaRPr lang="ru-RU"/>
        </a:p>
      </dgm:t>
    </dgm:pt>
    <dgm:pt modelId="{6CD41936-8873-48A5-8C7D-21444C310BC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3600" b="1" dirty="0" smtClean="0">
            <a:ln w="1905"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3600" b="1" dirty="0" smtClean="0">
              <a:ln w="190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 чувствует себя</a:t>
          </a:r>
          <a:r>
            <a:rPr lang="ru-RU" sz="3600" b="1" dirty="0" smtClean="0">
              <a:ln w="1905">
                <a:solidFill>
                  <a:schemeClr val="tx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/>
          </a:r>
          <a:br>
            <a:rPr lang="ru-RU" sz="3600" b="1" dirty="0" smtClean="0">
              <a:ln w="1905">
                <a:solidFill>
                  <a:schemeClr val="tx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endParaRPr lang="ru-RU" sz="3600" dirty="0"/>
        </a:p>
      </dgm:t>
    </dgm:pt>
    <dgm:pt modelId="{6D76C4F8-A136-4C9A-BA1F-58B1CAC94A1D}" type="sibTrans" cxnId="{365FD238-9288-4589-B825-9DADF93348AF}">
      <dgm:prSet/>
      <dgm:spPr/>
      <dgm:t>
        <a:bodyPr/>
        <a:lstStyle/>
        <a:p>
          <a:endParaRPr lang="ru-RU"/>
        </a:p>
      </dgm:t>
    </dgm:pt>
    <dgm:pt modelId="{3DAC2998-14AC-42B5-A9C3-FF57A5E28DEA}" type="parTrans" cxnId="{365FD238-9288-4589-B825-9DADF93348AF}">
      <dgm:prSet/>
      <dgm:spPr/>
      <dgm:t>
        <a:bodyPr/>
        <a:lstStyle/>
        <a:p>
          <a:endParaRPr lang="ru-RU"/>
        </a:p>
      </dgm:t>
    </dgm:pt>
    <dgm:pt modelId="{C63CC9D2-00A2-4BB1-A8E5-3B2B38647017}" type="pres">
      <dgm:prSet presAssocID="{BB015D39-7C18-415D-8D37-563E45663E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C54E2F-5D80-4BB8-A56B-3C7C5FD8E7B5}" type="pres">
      <dgm:prSet presAssocID="{ECD2FCAF-B8AA-4DFD-AACF-7646759383EF}" presName="node" presStyleLbl="node1" presStyleIdx="0" presStyleCnt="6" custLinFactX="100000" custLinFactY="100000" custLinFactNeighborX="109748" custLinFactNeighborY="10942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466B5A95-3558-4B9E-B29A-97C31F14A689}" type="pres">
      <dgm:prSet presAssocID="{49FF687C-A891-4D85-A058-B544CFCCC08D}" presName="sibTrans" presStyleCnt="0"/>
      <dgm:spPr/>
    </dgm:pt>
    <dgm:pt modelId="{AB96D343-214D-49B2-A68E-6288A3A05CEB}" type="pres">
      <dgm:prSet presAssocID="{05526D89-57D9-4106-80F3-32C86F3ABE6E}" presName="node" presStyleLbl="node1" presStyleIdx="1" presStyleCnt="6" custLinFactY="40440" custLinFactNeighborX="16387" custLinFactNeighborY="10000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53115798-D521-42BB-982F-BA6A8F8747C8}" type="pres">
      <dgm:prSet presAssocID="{DBA08A4D-2619-4F4F-B1BB-E018F8983B54}" presName="sibTrans" presStyleCnt="0"/>
      <dgm:spPr/>
    </dgm:pt>
    <dgm:pt modelId="{13C525DC-C2BF-4EBD-B380-5206EEE74002}" type="pres">
      <dgm:prSet presAssocID="{14122185-1035-488E-8175-74C56DA6DD9F}" presName="node" presStyleLbl="node1" presStyleIdx="2" presStyleCnt="6" custLinFactNeighborX="-21008" custLinFactNeighborY="37359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C0885B79-8C3F-46D9-A2BA-F98CC40CB276}" type="pres">
      <dgm:prSet presAssocID="{4A9597D5-CC12-41A5-9FCF-6D3B9977B5C8}" presName="sibTrans" presStyleCnt="0"/>
      <dgm:spPr/>
    </dgm:pt>
    <dgm:pt modelId="{C1DB0A76-2C6F-41B2-8D63-DF9ECFCDF6FD}" type="pres">
      <dgm:prSet presAssocID="{43076F55-5DF6-43D4-8B15-C78B8D598FD9}" presName="node" presStyleLbl="node1" presStyleIdx="3" presStyleCnt="6" custLinFactNeighborX="-55000" custLinFactNeighborY="7755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A99A30D3-9E4C-4886-9158-1538F2A456D4}" type="pres">
      <dgm:prSet presAssocID="{F4D25C76-A597-4435-B0A5-09E32363AC89}" presName="sibTrans" presStyleCnt="0"/>
      <dgm:spPr/>
    </dgm:pt>
    <dgm:pt modelId="{1A9AD21E-8D4D-4B5A-807F-4E7D3C43747A}" type="pres">
      <dgm:prSet presAssocID="{5063BCB5-3D66-4A9C-8BC0-D208B848772A}" presName="node" presStyleLbl="node1" presStyleIdx="4" presStyleCnt="6" custLinFactNeighborX="-95084" custLinFactNeighborY="-74826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8EF7B172-B13C-4658-9AD1-BC43D6429BA3}" type="pres">
      <dgm:prSet presAssocID="{16CB145F-B3FD-4C03-8DFD-FF97BD2F69E6}" presName="sibTrans" presStyleCnt="0"/>
      <dgm:spPr/>
    </dgm:pt>
    <dgm:pt modelId="{DE6796EE-1E3C-473C-AE5F-542C2B6FD118}" type="pres">
      <dgm:prSet presAssocID="{6CD41936-8873-48A5-8C7D-21444C310BCE}" presName="node" presStyleLbl="node1" presStyleIdx="5" presStyleCnt="6" custScaleX="211505" custScaleY="52029" custLinFactY="-100000" custLinFactNeighborX="7601" custLinFactNeighborY="-15871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0504D6D7-616E-4FD5-988C-6238C68540EE}" type="presOf" srcId="{ECD2FCAF-B8AA-4DFD-AACF-7646759383EF}" destId="{BDC54E2F-5D80-4BB8-A56B-3C7C5FD8E7B5}" srcOrd="0" destOrd="0" presId="urn:microsoft.com/office/officeart/2005/8/layout/default"/>
    <dgm:cxn modelId="{CF773228-5EB5-4702-B2FA-AD3BE9CB9CCA}" type="presOf" srcId="{BB015D39-7C18-415D-8D37-563E45663E20}" destId="{C63CC9D2-00A2-4BB1-A8E5-3B2B38647017}" srcOrd="0" destOrd="0" presId="urn:microsoft.com/office/officeart/2005/8/layout/default"/>
    <dgm:cxn modelId="{A7284E8F-665F-449C-A31F-65E0E790FB47}" srcId="{BB015D39-7C18-415D-8D37-563E45663E20}" destId="{ECD2FCAF-B8AA-4DFD-AACF-7646759383EF}" srcOrd="0" destOrd="0" parTransId="{BCEEB9D6-072F-4665-A4FE-5F23B4D21E5B}" sibTransId="{49FF687C-A891-4D85-A058-B544CFCCC08D}"/>
    <dgm:cxn modelId="{9974B9B8-9BA5-4D96-9EA2-17D11ACA401C}" type="presOf" srcId="{05526D89-57D9-4106-80F3-32C86F3ABE6E}" destId="{AB96D343-214D-49B2-A68E-6288A3A05CEB}" srcOrd="0" destOrd="0" presId="urn:microsoft.com/office/officeart/2005/8/layout/default"/>
    <dgm:cxn modelId="{365FD238-9288-4589-B825-9DADF93348AF}" srcId="{BB015D39-7C18-415D-8D37-563E45663E20}" destId="{6CD41936-8873-48A5-8C7D-21444C310BCE}" srcOrd="5" destOrd="0" parTransId="{3DAC2998-14AC-42B5-A9C3-FF57A5E28DEA}" sibTransId="{6D76C4F8-A136-4C9A-BA1F-58B1CAC94A1D}"/>
    <dgm:cxn modelId="{3EE65B00-03BD-43B6-BB87-388D607B0806}" srcId="{BB015D39-7C18-415D-8D37-563E45663E20}" destId="{14122185-1035-488E-8175-74C56DA6DD9F}" srcOrd="2" destOrd="0" parTransId="{3F483667-C859-4F5A-84D4-4B33D14B94A8}" sibTransId="{4A9597D5-CC12-41A5-9FCF-6D3B9977B5C8}"/>
    <dgm:cxn modelId="{6209E017-E868-420B-91A3-2BC4EEC77403}" type="presOf" srcId="{5063BCB5-3D66-4A9C-8BC0-D208B848772A}" destId="{1A9AD21E-8D4D-4B5A-807F-4E7D3C43747A}" srcOrd="0" destOrd="0" presId="urn:microsoft.com/office/officeart/2005/8/layout/default"/>
    <dgm:cxn modelId="{F5DC7612-BDE4-4ADD-B5EF-EEA5E6FAF32E}" type="presOf" srcId="{6CD41936-8873-48A5-8C7D-21444C310BCE}" destId="{DE6796EE-1E3C-473C-AE5F-542C2B6FD118}" srcOrd="0" destOrd="0" presId="urn:microsoft.com/office/officeart/2005/8/layout/default"/>
    <dgm:cxn modelId="{27726C58-8FA0-40AD-B0FD-00645D061D50}" srcId="{BB015D39-7C18-415D-8D37-563E45663E20}" destId="{5063BCB5-3D66-4A9C-8BC0-D208B848772A}" srcOrd="4" destOrd="0" parTransId="{AC83FC09-2939-4412-A6C6-8A1502D51255}" sibTransId="{16CB145F-B3FD-4C03-8DFD-FF97BD2F69E6}"/>
    <dgm:cxn modelId="{16A87A98-D763-4582-827B-6C4A41A0502D}" type="presOf" srcId="{43076F55-5DF6-43D4-8B15-C78B8D598FD9}" destId="{C1DB0A76-2C6F-41B2-8D63-DF9ECFCDF6FD}" srcOrd="0" destOrd="0" presId="urn:microsoft.com/office/officeart/2005/8/layout/default"/>
    <dgm:cxn modelId="{2074861D-1ADE-4B5A-B310-E401AAADA331}" srcId="{BB015D39-7C18-415D-8D37-563E45663E20}" destId="{43076F55-5DF6-43D4-8B15-C78B8D598FD9}" srcOrd="3" destOrd="0" parTransId="{21939DEA-4B52-45F1-BBA2-968E7A8B816E}" sibTransId="{F4D25C76-A597-4435-B0A5-09E32363AC89}"/>
    <dgm:cxn modelId="{0F60385A-3040-4A31-84C5-685738065B3E}" srcId="{BB015D39-7C18-415D-8D37-563E45663E20}" destId="{05526D89-57D9-4106-80F3-32C86F3ABE6E}" srcOrd="1" destOrd="0" parTransId="{8648C601-D977-486B-A477-3312A27555E5}" sibTransId="{DBA08A4D-2619-4F4F-B1BB-E018F8983B54}"/>
    <dgm:cxn modelId="{AA353D39-784E-4945-AB4A-B6CF0423375F}" type="presOf" srcId="{14122185-1035-488E-8175-74C56DA6DD9F}" destId="{13C525DC-C2BF-4EBD-B380-5206EEE74002}" srcOrd="0" destOrd="0" presId="urn:microsoft.com/office/officeart/2005/8/layout/default"/>
    <dgm:cxn modelId="{C0B8B8CF-335B-4147-80AF-A1FD3CEBA2FA}" type="presParOf" srcId="{C63CC9D2-00A2-4BB1-A8E5-3B2B38647017}" destId="{BDC54E2F-5D80-4BB8-A56B-3C7C5FD8E7B5}" srcOrd="0" destOrd="0" presId="urn:microsoft.com/office/officeart/2005/8/layout/default"/>
    <dgm:cxn modelId="{2DE3E32A-0821-455B-B02A-7E4C50CDE414}" type="presParOf" srcId="{C63CC9D2-00A2-4BB1-A8E5-3B2B38647017}" destId="{466B5A95-3558-4B9E-B29A-97C31F14A689}" srcOrd="1" destOrd="0" presId="urn:microsoft.com/office/officeart/2005/8/layout/default"/>
    <dgm:cxn modelId="{3F5B8028-2113-48CF-9276-B1B8C3879EDE}" type="presParOf" srcId="{C63CC9D2-00A2-4BB1-A8E5-3B2B38647017}" destId="{AB96D343-214D-49B2-A68E-6288A3A05CEB}" srcOrd="2" destOrd="0" presId="urn:microsoft.com/office/officeart/2005/8/layout/default"/>
    <dgm:cxn modelId="{8685FB4F-D5E4-4B57-8CC4-EA6CA81E74CA}" type="presParOf" srcId="{C63CC9D2-00A2-4BB1-A8E5-3B2B38647017}" destId="{53115798-D521-42BB-982F-BA6A8F8747C8}" srcOrd="3" destOrd="0" presId="urn:microsoft.com/office/officeart/2005/8/layout/default"/>
    <dgm:cxn modelId="{7085429F-9DE3-44D2-AAA1-EB1351F467AB}" type="presParOf" srcId="{C63CC9D2-00A2-4BB1-A8E5-3B2B38647017}" destId="{13C525DC-C2BF-4EBD-B380-5206EEE74002}" srcOrd="4" destOrd="0" presId="urn:microsoft.com/office/officeart/2005/8/layout/default"/>
    <dgm:cxn modelId="{A9857AD9-EE11-425B-AC71-3FCAC2E7AAA5}" type="presParOf" srcId="{C63CC9D2-00A2-4BB1-A8E5-3B2B38647017}" destId="{C0885B79-8C3F-46D9-A2BA-F98CC40CB276}" srcOrd="5" destOrd="0" presId="urn:microsoft.com/office/officeart/2005/8/layout/default"/>
    <dgm:cxn modelId="{D27D2567-9D0F-465B-BDF8-0257A0C4CE67}" type="presParOf" srcId="{C63CC9D2-00A2-4BB1-A8E5-3B2B38647017}" destId="{C1DB0A76-2C6F-41B2-8D63-DF9ECFCDF6FD}" srcOrd="6" destOrd="0" presId="urn:microsoft.com/office/officeart/2005/8/layout/default"/>
    <dgm:cxn modelId="{43E3ACE4-3DCB-4DF4-8221-729EA8CE86A2}" type="presParOf" srcId="{C63CC9D2-00A2-4BB1-A8E5-3B2B38647017}" destId="{A99A30D3-9E4C-4886-9158-1538F2A456D4}" srcOrd="7" destOrd="0" presId="urn:microsoft.com/office/officeart/2005/8/layout/default"/>
    <dgm:cxn modelId="{C0A7FC3E-595C-4ECF-A244-C009A19E3AA9}" type="presParOf" srcId="{C63CC9D2-00A2-4BB1-A8E5-3B2B38647017}" destId="{1A9AD21E-8D4D-4B5A-807F-4E7D3C43747A}" srcOrd="8" destOrd="0" presId="urn:microsoft.com/office/officeart/2005/8/layout/default"/>
    <dgm:cxn modelId="{CCDB21AA-44B6-4F2C-981A-5A3E65DD476E}" type="presParOf" srcId="{C63CC9D2-00A2-4BB1-A8E5-3B2B38647017}" destId="{8EF7B172-B13C-4658-9AD1-BC43D6429BA3}" srcOrd="9" destOrd="0" presId="urn:microsoft.com/office/officeart/2005/8/layout/default"/>
    <dgm:cxn modelId="{133B33AF-41BC-4701-BD34-385CC52171B1}" type="presParOf" srcId="{C63CC9D2-00A2-4BB1-A8E5-3B2B38647017}" destId="{DE6796EE-1E3C-473C-AE5F-542C2B6FD11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861096-8B72-43DB-A0CB-ECB97FA2AE9B}">
      <dsp:nvSpPr>
        <dsp:cNvPr id="0" name=""/>
        <dsp:cNvSpPr/>
      </dsp:nvSpPr>
      <dsp:spPr>
        <a:xfrm>
          <a:off x="1487009" y="544329"/>
          <a:ext cx="4220729" cy="4220729"/>
        </a:xfrm>
        <a:prstGeom prst="blockArc">
          <a:avLst>
            <a:gd name="adj1" fmla="val 12492667"/>
            <a:gd name="adj2" fmla="val 17479154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E0C74-94CF-4962-9DE5-E5B6E5E0210A}">
      <dsp:nvSpPr>
        <dsp:cNvPr id="0" name=""/>
        <dsp:cNvSpPr/>
      </dsp:nvSpPr>
      <dsp:spPr>
        <a:xfrm>
          <a:off x="1494956" y="529367"/>
          <a:ext cx="4220729" cy="4220729"/>
        </a:xfrm>
        <a:prstGeom prst="blockArc">
          <a:avLst>
            <a:gd name="adj1" fmla="val 8238078"/>
            <a:gd name="adj2" fmla="val 1246441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C3117-0961-4068-9E79-DDE479D9FB27}">
      <dsp:nvSpPr>
        <dsp:cNvPr id="0" name=""/>
        <dsp:cNvSpPr/>
      </dsp:nvSpPr>
      <dsp:spPr>
        <a:xfrm>
          <a:off x="2040724" y="1918590"/>
          <a:ext cx="4343512" cy="4343512"/>
        </a:xfrm>
        <a:prstGeom prst="blockArc">
          <a:avLst>
            <a:gd name="adj1" fmla="val 85315"/>
            <a:gd name="adj2" fmla="val 10885315"/>
            <a:gd name="adj3" fmla="val 45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12463-C30E-457F-862A-7538696ED8E0}">
      <dsp:nvSpPr>
        <dsp:cNvPr id="0" name=""/>
        <dsp:cNvSpPr/>
      </dsp:nvSpPr>
      <dsp:spPr>
        <a:xfrm>
          <a:off x="2964627" y="400866"/>
          <a:ext cx="4220729" cy="4220729"/>
        </a:xfrm>
        <a:prstGeom prst="blockArc">
          <a:avLst>
            <a:gd name="adj1" fmla="val 19518557"/>
            <a:gd name="adj2" fmla="val 3140041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88A6D-A51E-49C8-8DDF-D8EA394FED1A}">
      <dsp:nvSpPr>
        <dsp:cNvPr id="0" name=""/>
        <dsp:cNvSpPr/>
      </dsp:nvSpPr>
      <dsp:spPr>
        <a:xfrm>
          <a:off x="3051536" y="517414"/>
          <a:ext cx="4220729" cy="4220729"/>
        </a:xfrm>
        <a:prstGeom prst="blockArc">
          <a:avLst>
            <a:gd name="adj1" fmla="val 14802575"/>
            <a:gd name="adj2" fmla="val 19276055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16523-8781-4A16-BE8F-9569C2A6BE6E}">
      <dsp:nvSpPr>
        <dsp:cNvPr id="0" name=""/>
        <dsp:cNvSpPr/>
      </dsp:nvSpPr>
      <dsp:spPr>
        <a:xfrm>
          <a:off x="2989510" y="1681761"/>
          <a:ext cx="2571772" cy="1942220"/>
        </a:xfrm>
        <a:prstGeom prst="ellipse">
          <a:avLst/>
        </a:prstGeom>
        <a:gradFill flip="none" rotWithShape="0">
          <a:gsLst>
            <a:gs pos="0">
              <a:schemeClr val="accent6">
                <a:tint val="66000"/>
                <a:satMod val="16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10800000" scaled="1"/>
          <a:tileRect/>
        </a:gra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Человек </a:t>
          </a:r>
          <a:r>
            <a:rPr lang="ru-RU" sz="2800" b="1" i="1" kern="120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чувстует</a:t>
          </a:r>
          <a:r>
            <a:rPr lang="ru-RU" sz="2800" b="1" i="1" kern="12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 себя</a:t>
          </a:r>
          <a:endParaRPr lang="ru-RU" sz="2800" b="1" i="1" kern="1200" baseline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2989510" y="1681761"/>
        <a:ext cx="2571772" cy="1942220"/>
      </dsp:txXfrm>
    </dsp:sp>
    <dsp:sp modelId="{428706B8-A57E-4711-B399-A7F5E56A0D84}">
      <dsp:nvSpPr>
        <dsp:cNvPr id="0" name=""/>
        <dsp:cNvSpPr/>
      </dsp:nvSpPr>
      <dsp:spPr>
        <a:xfrm>
          <a:off x="2575618" y="-231808"/>
          <a:ext cx="3542427" cy="1932293"/>
        </a:xfrm>
        <a:prstGeom prst="irregularSeal1">
          <a:avLst/>
        </a:prstGeom>
        <a:solidFill>
          <a:srgbClr val="FFFF0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успешным</a:t>
          </a:r>
          <a:endParaRPr lang="ru-RU" sz="2800" b="1" i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5618" y="-231808"/>
        <a:ext cx="3542427" cy="1932293"/>
      </dsp:txXfrm>
    </dsp:sp>
    <dsp:sp modelId="{205E28DA-045F-4188-B1F3-A27B1F5D00C2}">
      <dsp:nvSpPr>
        <dsp:cNvPr id="0" name=""/>
        <dsp:cNvSpPr/>
      </dsp:nvSpPr>
      <dsp:spPr>
        <a:xfrm>
          <a:off x="4967375" y="142871"/>
          <a:ext cx="3605184" cy="2390219"/>
        </a:xfrm>
        <a:prstGeom prst="irregularSeal1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способным</a:t>
          </a:r>
          <a:endParaRPr lang="ru-RU" sz="2800" b="1" i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7375" y="142871"/>
        <a:ext cx="3605184" cy="2390219"/>
      </dsp:txXfrm>
    </dsp:sp>
    <dsp:sp modelId="{DA4BC07A-8A3A-43BF-A95D-4D318121C630}">
      <dsp:nvSpPr>
        <dsp:cNvPr id="0" name=""/>
        <dsp:cNvSpPr/>
      </dsp:nvSpPr>
      <dsp:spPr>
        <a:xfrm>
          <a:off x="4357683" y="3000393"/>
          <a:ext cx="3953910" cy="2285261"/>
        </a:xfrm>
        <a:prstGeom prst="irregularSeal1">
          <a:avLst/>
        </a:prstGeom>
        <a:solidFill>
          <a:srgbClr val="92D05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активным</a:t>
          </a:r>
          <a:endParaRPr lang="ru-RU" sz="2800" b="1" i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57683" y="3000393"/>
        <a:ext cx="3953910" cy="2285261"/>
      </dsp:txXfrm>
    </dsp:sp>
    <dsp:sp modelId="{AA1C59EA-A34B-466F-90AB-7C8D24C17FEB}">
      <dsp:nvSpPr>
        <dsp:cNvPr id="0" name=""/>
        <dsp:cNvSpPr/>
      </dsp:nvSpPr>
      <dsp:spPr>
        <a:xfrm>
          <a:off x="0" y="2857515"/>
          <a:ext cx="4180643" cy="2360308"/>
        </a:xfrm>
        <a:prstGeom prst="irregularSeal1">
          <a:avLst/>
        </a:prstGeom>
        <a:solidFill>
          <a:srgbClr val="00B0F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Счастливым </a:t>
          </a:r>
          <a:endParaRPr lang="ru-RU" sz="2800" b="1" i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857515"/>
        <a:ext cx="4180643" cy="2360308"/>
      </dsp:txXfrm>
    </dsp:sp>
    <dsp:sp modelId="{FFB229D2-00CC-41C1-8CC5-3646E5ED745E}">
      <dsp:nvSpPr>
        <dsp:cNvPr id="0" name=""/>
        <dsp:cNvSpPr/>
      </dsp:nvSpPr>
      <dsp:spPr>
        <a:xfrm>
          <a:off x="0" y="642944"/>
          <a:ext cx="3561651" cy="2074544"/>
        </a:xfrm>
        <a:prstGeom prst="irregularSeal1">
          <a:avLst/>
        </a:prstGeom>
        <a:solidFill>
          <a:srgbClr val="FF0000"/>
        </a:solidFill>
        <a:ln w="952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любимым</a:t>
          </a:r>
          <a:endParaRPr lang="ru-RU" sz="2800" b="0" i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42944"/>
        <a:ext cx="3561651" cy="20745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C54E2F-5D80-4BB8-A56B-3C7C5FD8E7B5}">
      <dsp:nvSpPr>
        <dsp:cNvPr id="0" name=""/>
        <dsp:cNvSpPr/>
      </dsp:nvSpPr>
      <dsp:spPr>
        <a:xfrm>
          <a:off x="5572166" y="3885591"/>
          <a:ext cx="2656600" cy="1593960"/>
        </a:xfrm>
        <a:prstGeom prst="flowChartPunchedTap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Худшим</a:t>
          </a:r>
          <a:endParaRPr lang="ru-RU" sz="29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5572166" y="3885591"/>
        <a:ext cx="2656600" cy="1593960"/>
      </dsp:txXfrm>
    </dsp:sp>
    <dsp:sp modelId="{AB96D343-214D-49B2-A68E-6288A3A05CEB}">
      <dsp:nvSpPr>
        <dsp:cNvPr id="0" name=""/>
        <dsp:cNvSpPr/>
      </dsp:nvSpPr>
      <dsp:spPr>
        <a:xfrm>
          <a:off x="3357597" y="2786077"/>
          <a:ext cx="2656600" cy="1593960"/>
        </a:xfrm>
        <a:prstGeom prst="flowChartPunchedTap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Неудачником</a:t>
          </a:r>
          <a:endParaRPr lang="ru-RU" sz="29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3357597" y="2786077"/>
        <a:ext cx="2656600" cy="1593960"/>
      </dsp:txXfrm>
    </dsp:sp>
    <dsp:sp modelId="{13C525DC-C2BF-4EBD-B380-5206EEE74002}">
      <dsp:nvSpPr>
        <dsp:cNvPr id="0" name=""/>
        <dsp:cNvSpPr/>
      </dsp:nvSpPr>
      <dsp:spPr>
        <a:xfrm>
          <a:off x="5286422" y="1143007"/>
          <a:ext cx="2656600" cy="1593960"/>
        </a:xfrm>
        <a:prstGeom prst="flowChartPunchedTap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Неспособным</a:t>
          </a:r>
          <a:endParaRPr lang="ru-RU" sz="29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5286422" y="1143007"/>
        <a:ext cx="2656600" cy="1593960"/>
      </dsp:txXfrm>
    </dsp:sp>
    <dsp:sp modelId="{C1DB0A76-2C6F-41B2-8D63-DF9ECFCDF6FD}">
      <dsp:nvSpPr>
        <dsp:cNvPr id="0" name=""/>
        <dsp:cNvSpPr/>
      </dsp:nvSpPr>
      <dsp:spPr>
        <a:xfrm>
          <a:off x="0" y="3643336"/>
          <a:ext cx="2656600" cy="1593960"/>
        </a:xfrm>
        <a:prstGeom prst="flowChartPunchedTap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Одиноким </a:t>
          </a:r>
          <a:endParaRPr lang="ru-RU" sz="29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0" y="3643336"/>
        <a:ext cx="2656600" cy="1593960"/>
      </dsp:txXfrm>
    </dsp:sp>
    <dsp:sp modelId="{1A9AD21E-8D4D-4B5A-807F-4E7D3C43747A}">
      <dsp:nvSpPr>
        <dsp:cNvPr id="0" name=""/>
        <dsp:cNvSpPr/>
      </dsp:nvSpPr>
      <dsp:spPr>
        <a:xfrm>
          <a:off x="1857388" y="1214443"/>
          <a:ext cx="2656600" cy="1593960"/>
        </a:xfrm>
        <a:prstGeom prst="flowChartPunchedTap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rPr>
            <a:t>Не любимым</a:t>
          </a:r>
          <a:endParaRPr lang="ru-RU" sz="2900" b="1" kern="1200" dirty="0">
            <a:solidFill>
              <a:schemeClr val="accent3">
                <a:lumMod val="50000"/>
              </a:schemeClr>
            </a:solidFill>
            <a:latin typeface="Century" pitchFamily="18" charset="0"/>
          </a:endParaRPr>
        </a:p>
      </dsp:txBody>
      <dsp:txXfrm>
        <a:off x="1857388" y="1214443"/>
        <a:ext cx="2656600" cy="1593960"/>
      </dsp:txXfrm>
    </dsp:sp>
    <dsp:sp modelId="{DE6796EE-1E3C-473C-AE5F-542C2B6FD118}">
      <dsp:nvSpPr>
        <dsp:cNvPr id="0" name=""/>
        <dsp:cNvSpPr/>
      </dsp:nvSpPr>
      <dsp:spPr>
        <a:xfrm>
          <a:off x="1643067" y="142882"/>
          <a:ext cx="5618843" cy="829321"/>
        </a:xfrm>
        <a:prstGeom prst="flowChartAlternateProcess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>
            <a:ln w="1905">
              <a:solidFill>
                <a:schemeClr val="tx1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n w="190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 чувствует себя</a:t>
          </a:r>
          <a:r>
            <a:rPr lang="ru-RU" sz="3600" b="1" kern="1200" dirty="0" smtClean="0">
              <a:ln w="1905">
                <a:solidFill>
                  <a:schemeClr val="tx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/>
          </a:r>
          <a:br>
            <a:rPr lang="ru-RU" sz="3600" b="1" kern="1200" dirty="0" smtClean="0">
              <a:ln w="1905">
                <a:solidFill>
                  <a:schemeClr val="tx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endParaRPr lang="ru-RU" sz="3600" kern="1200" dirty="0"/>
        </a:p>
      </dsp:txBody>
      <dsp:txXfrm>
        <a:off x="1643067" y="142882"/>
        <a:ext cx="5618843" cy="829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2D172-1D7C-4C75-85F4-84A398C5EA43}" type="datetimeFigureOut">
              <a:rPr lang="ru-RU" smtClean="0"/>
              <a:pPr/>
              <a:t>02.08.2009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3DCCA-90FB-46DD-98CA-803675E0AC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56442" y="934087"/>
            <a:ext cx="4355017" cy="33643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031148" y="4625629"/>
            <a:ext cx="4604164" cy="373091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56442" y="934087"/>
            <a:ext cx="4355017" cy="33643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031148" y="4625629"/>
            <a:ext cx="4604164" cy="373091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chemeClr val="bg2">
                <a:alpha val="71000"/>
              </a:schemeClr>
            </a:gs>
            <a:gs pos="53000">
              <a:schemeClr val="bg2">
                <a:alpha val="71000"/>
              </a:schemeClr>
            </a:gs>
            <a:gs pos="53000">
              <a:schemeClr val="bg2">
                <a:alpha val="71000"/>
              </a:schemeClr>
            </a:gs>
            <a:gs pos="83000">
              <a:srgbClr val="D4DEFF"/>
            </a:gs>
            <a:gs pos="100000">
              <a:srgbClr val="96AB94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643182"/>
            <a:ext cx="3571899" cy="3786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Профилактика и коррекция </a:t>
            </a:r>
            <a:r>
              <a:rPr lang="ru-RU" b="1" dirty="0" err="1" smtClean="0">
                <a:solidFill>
                  <a:srgbClr val="C00000"/>
                </a:solidFill>
                <a:latin typeface="Book Antiqua" pitchFamily="18" charset="0"/>
              </a:rPr>
              <a:t>девиантного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 поведения у подростков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Докладчик:</a:t>
            </a:r>
          </a:p>
          <a:p>
            <a:pPr algn="r"/>
            <a:r>
              <a:rPr lang="ru-RU" b="1" dirty="0" err="1" smtClean="0">
                <a:solidFill>
                  <a:srgbClr val="7030A0"/>
                </a:solidFill>
              </a:rPr>
              <a:t>Любомудрова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Светлана Николаевна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Основные подходы к профилактике и коррекции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девиантного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поведения</a:t>
            </a:r>
            <a:r>
              <a:rPr lang="ru-RU" sz="3200" dirty="0" smtClean="0">
                <a:latin typeface="Georgia" pitchFamily="18" charset="0"/>
              </a:rPr>
              <a:t>.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484" name="Picture 4" descr="http://www.yaicom.ru/f/2010/03/strannye-semejnye-fotografii_22851_s_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984248"/>
            <a:ext cx="4963480" cy="45880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Информирование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Georgia" pitchFamily="18" charset="0"/>
              </a:rPr>
              <a:t>Предоставление информации о негативных медицинских, психологических, социальных и правовых последствиях проблемного поведения – правонарушений, курения, употребления алкоголя и наркотиков, раннего начала сексуальных отношений.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Программа формирования жизненных навыков и личностного роста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Georgia" pitchFamily="18" charset="0"/>
              </a:rPr>
              <a:t>Тренинги общения, </a:t>
            </a:r>
            <a:r>
              <a:rPr lang="ru-RU" b="1" dirty="0" err="1" smtClean="0">
                <a:latin typeface="Georgia" pitchFamily="18" charset="0"/>
              </a:rPr>
              <a:t>стрессоустойчивости</a:t>
            </a:r>
            <a:r>
              <a:rPr lang="ru-RU" b="1" dirty="0" smtClean="0">
                <a:latin typeface="Georgia" pitchFamily="18" charset="0"/>
              </a:rPr>
              <a:t>, </a:t>
            </a:r>
            <a:endParaRPr lang="ru-RU" b="1" dirty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 Развитие самосознания и уверенности в себе</a:t>
            </a:r>
          </a:p>
          <a:p>
            <a:r>
              <a:rPr lang="ru-RU" b="1" dirty="0" smtClean="0">
                <a:latin typeface="Georgia" pitchFamily="18" charset="0"/>
              </a:rPr>
              <a:t>Тренинги </a:t>
            </a:r>
            <a:r>
              <a:rPr lang="ru-RU" b="1" dirty="0" err="1" smtClean="0">
                <a:latin typeface="Georgia" pitchFamily="18" charset="0"/>
              </a:rPr>
              <a:t>гендерной</a:t>
            </a:r>
            <a:r>
              <a:rPr lang="ru-RU" b="1" dirty="0" smtClean="0">
                <a:latin typeface="Georgia" pitchFamily="18" charset="0"/>
              </a:rPr>
              <a:t> идентичности,</a:t>
            </a:r>
          </a:p>
          <a:p>
            <a:pPr>
              <a:buNone/>
            </a:pPr>
            <a:r>
              <a:rPr lang="ru-RU" b="1" dirty="0">
                <a:latin typeface="Georgia" pitchFamily="18" charset="0"/>
              </a:rPr>
              <a:t>п</a:t>
            </a:r>
            <a:r>
              <a:rPr lang="ru-RU" b="1" dirty="0" smtClean="0">
                <a:latin typeface="Georgia" pitchFamily="18" charset="0"/>
              </a:rPr>
              <a:t>рофориентации, социально – бытовых навыков</a:t>
            </a:r>
          </a:p>
          <a:p>
            <a:r>
              <a:rPr lang="ru-RU" b="1" dirty="0" smtClean="0">
                <a:latin typeface="Georgia" pitchFamily="18" charset="0"/>
              </a:rPr>
              <a:t>Тренинги подготовки к семейной жизни.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62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Обучение жизненно важным умениям и навыкам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7410" name="Picture 2" descr="http://im7-tub-ru.yandex.net/i?id=139238568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1714512" cy="1785950"/>
          </a:xfrm>
          <a:prstGeom prst="rect">
            <a:avLst/>
          </a:prstGeom>
          <a:noFill/>
        </p:spPr>
      </p:pic>
      <p:pic>
        <p:nvPicPr>
          <p:cNvPr id="17412" name="Picture 4" descr="http://im0-tub-ru.yandex.net/i?id=242732505-5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971799"/>
            <a:ext cx="2714644" cy="3600473"/>
          </a:xfrm>
          <a:prstGeom prst="rect">
            <a:avLst/>
          </a:prstGeom>
          <a:noFill/>
        </p:spPr>
      </p:pic>
      <p:pic>
        <p:nvPicPr>
          <p:cNvPr id="17414" name="Picture 6" descr="http://im0-tub-ru.yandex.net/i?id=232807038-6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1" y="3429000"/>
            <a:ext cx="3643338" cy="3119434"/>
          </a:xfrm>
          <a:prstGeom prst="rect">
            <a:avLst/>
          </a:prstGeom>
          <a:noFill/>
        </p:spPr>
      </p:pic>
      <p:pic>
        <p:nvPicPr>
          <p:cNvPr id="17416" name="Picture 8" descr="http://im5-tub-ru.yandex.net/i?id=70688796-5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285860"/>
            <a:ext cx="1819275" cy="1428750"/>
          </a:xfrm>
          <a:prstGeom prst="rect">
            <a:avLst/>
          </a:prstGeom>
          <a:noFill/>
        </p:spPr>
      </p:pic>
      <p:pic>
        <p:nvPicPr>
          <p:cNvPr id="17418" name="Picture 10" descr="http://im7-tub-ru.yandex.net/i?id=21059006-7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785926"/>
            <a:ext cx="14097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Обучение противостоянию негативным социальным влияниям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Тренинги устойчивости к негативным влияниям социума</a:t>
            </a:r>
          </a:p>
          <a:p>
            <a:pPr>
              <a:buNone/>
            </a:pP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Обучение навыкам критического мышления</a:t>
            </a:r>
          </a:p>
          <a:p>
            <a:pPr>
              <a:buNone/>
            </a:pP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и безопасного поведения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УМЕЙ СКАЗАТЬ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– НЕТ</a:t>
            </a: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это: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57158" y="2428868"/>
            <a:ext cx="2000264" cy="142876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Угрожает вашему здоровью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1214414" y="4143380"/>
            <a:ext cx="2786082" cy="178595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Правонарушение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6072198" y="2285992"/>
            <a:ext cx="1928826" cy="1357322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Вызовет осуждение любящих вас людей.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786446" y="4857760"/>
            <a:ext cx="2500330" cy="171451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Противоречит вашим убеждениям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357422" y="2357430"/>
            <a:ext cx="1285884" cy="92869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071802" y="2786058"/>
            <a:ext cx="1643074" cy="92869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357686" y="2857496"/>
            <a:ext cx="1785950" cy="92869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86380" y="2357430"/>
            <a:ext cx="642942" cy="285752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«альтернативной деятельности»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Организация досуга</a:t>
            </a:r>
          </a:p>
          <a:p>
            <a:r>
              <a:rPr lang="ru-RU" dirty="0" smtClean="0">
                <a:latin typeface="Georgia" pitchFamily="18" charset="0"/>
              </a:rPr>
              <a:t>Вовлечение в спортивные секции</a:t>
            </a:r>
          </a:p>
          <a:p>
            <a:r>
              <a:rPr lang="ru-RU" dirty="0" smtClean="0">
                <a:latin typeface="Georgia" pitchFamily="18" charset="0"/>
              </a:rPr>
              <a:t>Организация работы творческих и трудовых мастерских</a:t>
            </a:r>
          </a:p>
          <a:p>
            <a:r>
              <a:rPr lang="ru-RU" dirty="0" smtClean="0">
                <a:latin typeface="Georgia" pitchFamily="18" charset="0"/>
              </a:rPr>
              <a:t>Организация видов досуга с элементами контролируемой опасности и преодоления трудностей (тренингов  - испытаний, походов и т.п. )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35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Воспитание нравственно-волевых качеств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311650"/>
            <a:ext cx="382587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376396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052513"/>
            <a:ext cx="31845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im7-tub-ru.yandex.net/i?id=396442714-4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142984"/>
            <a:ext cx="2571768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Укрепление здоровья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Georgia" pitchFamily="18" charset="0"/>
              </a:rPr>
              <a:t>внедрение в образовательном учреждении </a:t>
            </a:r>
            <a:r>
              <a:rPr lang="ru-RU" dirty="0" err="1" smtClean="0">
                <a:latin typeface="Georgia" pitchFamily="18" charset="0"/>
              </a:rPr>
              <a:t>здоровьесберегающих</a:t>
            </a:r>
            <a:r>
              <a:rPr lang="ru-RU" dirty="0" smtClean="0">
                <a:latin typeface="Georgia" pitchFamily="18" charset="0"/>
              </a:rPr>
              <a:t> технологий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071810"/>
            <a:ext cx="3000396" cy="280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86256"/>
            <a:ext cx="21558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229600" cy="449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ценностных ориентаций на здоровый образ жизни</a:t>
            </a:r>
          </a:p>
        </p:txBody>
      </p:sp>
      <p:pic>
        <p:nvPicPr>
          <p:cNvPr id="6042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detsad-kitty.ru/uploads/posts/2011-09/1315240633_0050-050-chto-zhe-na-svete-luchshe-i-kras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357562"/>
            <a:ext cx="3857625" cy="28956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714356"/>
            <a:ext cx="4286280" cy="4714908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  <a:endParaRPr lang="en-US" sz="24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  <a:r>
              <a:rPr lang="ru-RU" sz="2400" b="1" dirty="0" smtClean="0">
                <a:latin typeface="Georgia" pitchFamily="18" charset="0"/>
              </a:rPr>
              <a:t>В последние годы в России возросла численность подростков, для которых цель жизни сводится к достижению материального благополучия любой ценой. Труд и учеба утратили  общественную ценность и значимость, стали носить прагматический характер – больше получать благ, привилегий и меньше работать и учиться. Такая позиция подростков провоцирует поведенческие девиации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286250" cy="592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74638"/>
            <a:ext cx="4757742" cy="46545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Программы психологической коррекции специфических эмоциональных  нарушений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детско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подросткового возраста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357166"/>
            <a:ext cx="4143404" cy="576899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0242" name="AutoShape 2" descr="http://s39.radikal.ru/i083/1102/08/c2d544c65386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://im5-tub-ru.yandex.net/i?id=235534497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28736"/>
            <a:ext cx="4000501" cy="40005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Семейная профилактика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девиантного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поведения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>
                <a:latin typeface="Georgia" pitchFamily="18" charset="0"/>
              </a:rPr>
              <a:t>Педагогическое просвещение родителей;</a:t>
            </a:r>
          </a:p>
          <a:p>
            <a:r>
              <a:rPr lang="ru-RU" b="1" dirty="0" smtClean="0">
                <a:latin typeface="Georgia" pitchFamily="18" charset="0"/>
              </a:rPr>
              <a:t>Обучение навыкам общения с детьми и подростками, конструктивным способам поведения в проблемных ситуациях</a:t>
            </a:r>
          </a:p>
          <a:p>
            <a:r>
              <a:rPr lang="ru-RU" b="1" dirty="0" smtClean="0">
                <a:latin typeface="Georgia" pitchFamily="18" charset="0"/>
              </a:rPr>
              <a:t>Индивидуальное и семейное психологическое консультирование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Коррекционно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– развивающие программы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Для школьников «группы риска» школьной дезадаптации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Georgia" pitchFamily="18" charset="0"/>
              </a:rPr>
              <a:t>Развитие речи, мышления, памяти, внимания, воображения и других психических функций.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Создание сети социальной поддержки для подростков и их родителей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786190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142984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im5-tub-ru.yandex.net/i?id=600265341-4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785926"/>
            <a:ext cx="3286148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35732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коррекции </a:t>
            </a:r>
            <a:r>
              <a:rPr 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поведения.</a:t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/>
              <a:t> </a:t>
            </a:r>
            <a:r>
              <a:rPr 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логотерапия</a:t>
            </a:r>
            <a:r>
              <a:rPr lang="ru-RU" sz="3600" dirty="0" smtClean="0"/>
              <a:t> -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u="sng" dirty="0" smtClean="0"/>
              <a:t>Метод </a:t>
            </a:r>
            <a:r>
              <a:rPr lang="ru-RU" b="1" u="sng" dirty="0"/>
              <a:t>разговорной психотерапии </a:t>
            </a:r>
            <a:r>
              <a:rPr lang="ru-RU" dirty="0" smtClean="0"/>
              <a:t>– это </a:t>
            </a:r>
            <a:r>
              <a:rPr lang="ru-RU" dirty="0"/>
              <a:t>разговор с подростком, направленный на вербализацию эмоциональных состояний, словесное описание эмоциональных переживаний. Вербализация переживаний вызывает положительное отношение к тому, кто разговаривает с подростком, готовность к сопереживанию, признание ценности личности другого человека. Данный метод предполагает появление совпадения словесной аргументации и внутреннего состояния подростка, приводящего к самореализации, когда подросток делает акцент на личных переживаниях, мыслях, чувствах, желаниях.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Музыкотерапия –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/>
              <a:t>И</a:t>
            </a:r>
            <a:r>
              <a:rPr lang="ru-RU" b="1" u="sng" dirty="0" smtClean="0"/>
              <a:t>спользование </a:t>
            </a:r>
            <a:r>
              <a:rPr lang="ru-RU" b="1" u="sng" dirty="0"/>
              <a:t>в работе музыкальных произведений и музыкальных инструментов</a:t>
            </a:r>
            <a:r>
              <a:rPr lang="ru-RU" dirty="0"/>
              <a:t>. Для подростков, которые проявляют тревожность, беспокойство, испытывают страхи, напряжение проводится простое слушание музыки, которое сопровождается заданием. Когда звучит спокойная музыка, подростку дают инструкцию думать о предметах, которые вызывают у него неприятные ощущения или предложить ранжировать неприятные ситуации от минимальных до самых сильных. </a:t>
            </a:r>
          </a:p>
          <a:p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Имаготерапия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6715172" cy="4857784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>
                <a:latin typeface="+mj-lt"/>
              </a:rPr>
              <a:t> </a:t>
            </a:r>
            <a:r>
              <a:rPr lang="ru-RU" b="1" u="sng" dirty="0" smtClean="0">
                <a:latin typeface="+mj-lt"/>
              </a:rPr>
              <a:t> </a:t>
            </a:r>
            <a:r>
              <a:rPr lang="ru-RU" b="1" u="sng" dirty="0" smtClean="0">
                <a:latin typeface="Century" pitchFamily="18" charset="0"/>
              </a:rPr>
              <a:t>Использование </a:t>
            </a:r>
            <a:r>
              <a:rPr lang="ru-RU" b="1" u="sng" dirty="0">
                <a:latin typeface="Century" pitchFamily="18" charset="0"/>
              </a:rPr>
              <a:t>в целях терапии игры образами</a:t>
            </a:r>
            <a:r>
              <a:rPr lang="ru-RU" dirty="0">
                <a:latin typeface="Century" pitchFamily="18" charset="0"/>
              </a:rPr>
              <a:t>. Подросток создает динамичный образ самого себя. Здесь применяются самые разнообразные конкретные приемы: пересказ литературного произведения в заранее заданной ситуации, пересказ и драматизация народной сказки, театрализация рассказа, воспроизведение классической и современной драматургии, исполнение роли в спектакле.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4098" name="Picture 2" descr="http://1.1.1.2/bmi/yandex.st/lego/_/La6qi18Z8LwgnZdsAr1qy1GwCw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100" name="Picture 4" descr="http://1.1.1.2/bmi/yandex.st/lego/_/La6qi18Z8LwgnZdsAr1qy1GwCw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102" name="Picture 6" descr="http://s017.radikal.ru/i405/1110/f8/ba29b54e08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000504"/>
            <a:ext cx="191452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Психогимнастика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47225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latin typeface="Century" pitchFamily="18" charset="0"/>
              </a:rPr>
              <a:t>Взаимодействие </a:t>
            </a:r>
            <a:r>
              <a:rPr lang="ru-RU" b="1" u="sng" dirty="0">
                <a:latin typeface="Century" pitchFamily="18" charset="0"/>
              </a:rPr>
              <a:t>основывается на двигательной экспрессии, мимике, пантомиме. </a:t>
            </a:r>
            <a:r>
              <a:rPr lang="ru-RU" dirty="0">
                <a:latin typeface="Century" pitchFamily="18" charset="0"/>
              </a:rPr>
              <a:t>Упражнения направлены на достижение двух целей: уменьшение напряжения и сокращение эмоциональной дистанции у частников группы, а также выработку умения выражать чувства и желания.</a:t>
            </a:r>
          </a:p>
          <a:p>
            <a:endParaRPr lang="ru-RU" dirty="0"/>
          </a:p>
        </p:txBody>
      </p:sp>
      <p:pic>
        <p:nvPicPr>
          <p:cNvPr id="3074" name="Picture 2" descr="http://im6-tub-ru.yandex.net/i?id=65383237-2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357694"/>
            <a:ext cx="2214546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Моритатерапия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b="1" u="sng" dirty="0" smtClean="0">
                <a:latin typeface="Century" pitchFamily="18" charset="0"/>
              </a:rPr>
              <a:t>Метод</a:t>
            </a:r>
            <a:r>
              <a:rPr lang="ru-RU" b="1" u="sng" dirty="0">
                <a:latin typeface="Century" pitchFamily="18" charset="0"/>
              </a:rPr>
              <a:t>, с помощью которого подросток ставится в ситуацию, когда необходимо произвести хорошее впечатление на окружающих</a:t>
            </a:r>
            <a:r>
              <a:rPr lang="ru-RU" dirty="0">
                <a:latin typeface="Century" pitchFamily="18" charset="0"/>
              </a:rPr>
              <a:t>. Социальный работник предлагает высказать свое мнение о чем-то и корректирует его умение высказываться, давать оценку, соответственно вести себя (мимика, жесты, интонация и т.п.). Этот метод помогает воспитывать культуру поведения.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15130" cy="93978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 ЗАКЛЮЧЕНИИ !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229600" cy="5321306"/>
          </a:xfrm>
        </p:spPr>
        <p:txBody>
          <a:bodyPr/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Человек, достигший полного развития личности, приобретает способность ставить перед собой жизненно важные цели и достигать их, у него вырабатываются собственные взгляды и отношения, собственные моральные требования и оценки, которые делают этого человека относительно устойчивым и независимым от ситуативных воздействий среды. 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468313" y="1628775"/>
            <a:ext cx="8229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026" name="AutoShape 2" descr="http://im4-tub-ru.yandex.net/i?id=420120683-27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9334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im3-tub-ru.yandex.net/i?id=132110351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214950"/>
            <a:ext cx="3857625" cy="131445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Самосознание – осознание себя как человека – необходимое условие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саморегуляции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т.е. управления своим поведением. Одним из важнейших компонентов структуры самосознания является самооценка. 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Самооценка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– ИНФОРМАЦИЯ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ЧЕЛОВЕКА О СЕБЕ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Она может быть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 rot="21427750">
            <a:off x="6516688" y="2924175"/>
            <a:ext cx="14859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3303427" scaled="1"/>
              </a:gradFill>
              <a:latin typeface="Impact"/>
            </a:endParaRPr>
          </a:p>
        </p:txBody>
      </p:sp>
      <p:pic>
        <p:nvPicPr>
          <p:cNvPr id="107528" name="Picture 8" descr="CRYBSN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425825"/>
            <a:ext cx="2289175" cy="3432175"/>
          </a:xfrm>
          <a:prstGeom prst="rect">
            <a:avLst/>
          </a:prstGeom>
          <a:noFill/>
        </p:spPr>
      </p:pic>
      <p:pic>
        <p:nvPicPr>
          <p:cNvPr id="107529" name="Picture 9" descr="BSNSM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14686"/>
            <a:ext cx="2681287" cy="33734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2065" y="2571744"/>
            <a:ext cx="262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kern="10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НИЗКОЙ</a:t>
            </a:r>
            <a:endParaRPr lang="ru-RU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3" y="2714621"/>
            <a:ext cx="30003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kern="10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ВЫСОКО</a:t>
            </a:r>
            <a:r>
              <a:rPr lang="ru-RU" sz="3600" b="1" kern="10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Й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357158" y="1357298"/>
          <a:ext cx="8572560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8549" name="WordArt 5"/>
          <p:cNvSpPr>
            <a:spLocks noChangeArrowheads="1" noChangeShapeType="1" noTextEdit="1"/>
          </p:cNvSpPr>
          <p:nvPr/>
        </p:nvSpPr>
        <p:spPr bwMode="auto">
          <a:xfrm rot="-185798">
            <a:off x="392260" y="173995"/>
            <a:ext cx="6481763" cy="1474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585798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8551" name="WordArt 7"/>
          <p:cNvSpPr>
            <a:spLocks noChangeArrowheads="1" noChangeShapeType="1" noTextEdit="1"/>
          </p:cNvSpPr>
          <p:nvPr/>
        </p:nvSpPr>
        <p:spPr bwMode="auto">
          <a:xfrm rot="21370777">
            <a:off x="1401957" y="1303911"/>
            <a:ext cx="5840020" cy="1535533"/>
          </a:xfrm>
          <a:prstGeom prst="rect">
            <a:avLst/>
          </a:prstGeom>
        </p:spPr>
        <p:txBody>
          <a:bodyPr wrap="none" fromWordArt="1" anchor="ctr" anchorCtr="0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b="1" kern="1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654" y="357166"/>
            <a:ext cx="80986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kern="1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ПРИ ВЫСОКОЙ САМООЦЕНКЕ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При низкой самооценке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785794"/>
          <a:ext cx="850112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214554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1079500" algn="l"/>
              </a:tabLst>
            </a:pP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предупреждения </a:t>
            </a:r>
            <a:r>
              <a:rPr lang="ru-RU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девиантности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у  детей и подростков нужно проводить профилактическую работу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8072494" cy="6286544"/>
          </a:xfrm>
        </p:spPr>
        <p:txBody>
          <a:bodyPr tIns="18287">
            <a:normAutofit/>
          </a:bodyPr>
          <a:lstStyle/>
          <a:p>
            <a:pPr>
              <a:spcBef>
                <a:spcPts val="726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900" b="1" i="1" dirty="0" smtClean="0">
                <a:solidFill>
                  <a:srgbClr val="2300DC"/>
                </a:solidFill>
                <a:latin typeface="Georgia" pitchFamily="18" charset="0"/>
              </a:rPr>
              <a:t>Профилактика </a:t>
            </a:r>
            <a:r>
              <a:rPr lang="ru-RU" sz="2900" b="1" i="1" dirty="0">
                <a:solidFill>
                  <a:srgbClr val="2300DC"/>
                </a:solidFill>
                <a:latin typeface="Georgia" pitchFamily="18" charset="0"/>
              </a:rPr>
              <a:t>- это совокупность государственных, общественных, социально-медицинских и организационно-воспитательных мероприятий, направленных на предупреждение, устранение или нейтрализацию основных причин и условий, вызывающих различного рода социальные отклонения в поведении человека.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2560" y="442127"/>
            <a:ext cx="7807680" cy="1486236"/>
          </a:xfrm>
        </p:spPr>
        <p:txBody>
          <a:bodyPr tIns="16001">
            <a:noAutofit/>
          </a:bodyPr>
          <a:lstStyle/>
          <a:p>
            <a: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800" b="1" i="1" dirty="0">
                <a:solidFill>
                  <a:srgbClr val="B800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Под профилактикой подразумеваются научно обоснованные и своевременно предпринимаемые действия, направленные на: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89601" y="2196231"/>
            <a:ext cx="7837920" cy="4258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85558" rIns="81639" bIns="40820"/>
          <a:lstStyle/>
          <a:p>
            <a:pPr>
              <a:lnSpc>
                <a:spcPct val="86000"/>
              </a:lnSpc>
              <a:spcBef>
                <a:spcPts val="635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00" b="1" i="1" dirty="0">
                <a:solidFill>
                  <a:srgbClr val="000080"/>
                </a:solidFill>
                <a:latin typeface="Georgia" pitchFamily="18" charset="0"/>
              </a:rPr>
              <a:t>1. Предотвращение возможных физических, психологических или </a:t>
            </a:r>
            <a:r>
              <a:rPr lang="ru-RU" sz="2500" b="1" i="1" dirty="0" err="1">
                <a:solidFill>
                  <a:srgbClr val="000080"/>
                </a:solidFill>
                <a:latin typeface="Georgia" pitchFamily="18" charset="0"/>
              </a:rPr>
              <a:t>социокультурных</a:t>
            </a:r>
            <a:r>
              <a:rPr lang="ru-RU" sz="2500" b="1" i="1" dirty="0">
                <a:solidFill>
                  <a:srgbClr val="000080"/>
                </a:solidFill>
                <a:latin typeface="Georgia" pitchFamily="18" charset="0"/>
              </a:rPr>
              <a:t> коллизий у отдельных индивидов и групп риска;</a:t>
            </a:r>
            <a:br>
              <a:rPr lang="ru-RU" sz="2500" b="1" i="1" dirty="0">
                <a:solidFill>
                  <a:srgbClr val="000080"/>
                </a:solidFill>
                <a:latin typeface="Georgia" pitchFamily="18" charset="0"/>
              </a:rPr>
            </a:br>
            <a:endParaRPr lang="ru-RU" sz="2500" b="1" i="1" dirty="0">
              <a:solidFill>
                <a:srgbClr val="000080"/>
              </a:solidFill>
              <a:latin typeface="Georgia" pitchFamily="18" charset="0"/>
            </a:endParaRPr>
          </a:p>
          <a:p>
            <a:pPr>
              <a:lnSpc>
                <a:spcPct val="86000"/>
              </a:lnSpc>
              <a:spcBef>
                <a:spcPts val="635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00" b="1" i="1" dirty="0">
                <a:solidFill>
                  <a:srgbClr val="000080"/>
                </a:solidFill>
                <a:latin typeface="Georgia" pitchFamily="18" charset="0"/>
              </a:rPr>
              <a:t>2. Сохранение, поддержание и защита нормального уровня жизни и здоровья людей;</a:t>
            </a:r>
            <a:br>
              <a:rPr lang="ru-RU" sz="2500" b="1" i="1" dirty="0">
                <a:solidFill>
                  <a:srgbClr val="000080"/>
                </a:solidFill>
                <a:latin typeface="Georgia" pitchFamily="18" charset="0"/>
              </a:rPr>
            </a:br>
            <a:endParaRPr lang="ru-RU" sz="2500" b="1" i="1" dirty="0">
              <a:solidFill>
                <a:srgbClr val="000080"/>
              </a:solidFill>
              <a:latin typeface="Georgia" pitchFamily="18" charset="0"/>
            </a:endParaRPr>
          </a:p>
          <a:p>
            <a:pPr>
              <a:lnSpc>
                <a:spcPct val="86000"/>
              </a:lnSpc>
              <a:spcBef>
                <a:spcPts val="635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00" b="1" i="1" dirty="0">
                <a:solidFill>
                  <a:srgbClr val="000080"/>
                </a:solidFill>
                <a:latin typeface="Georgia" pitchFamily="18" charset="0"/>
              </a:rPr>
              <a:t>3. Содействие им в достижении поставленных целей и раскрытие их внутренних потенциалов.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742</Words>
  <Application>Microsoft Office PowerPoint</Application>
  <PresentationFormat>Экран (4:3)</PresentationFormat>
  <Paragraphs>87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Профилактика и коррекция девиантного поведения у подростков.</vt:lpstr>
      <vt:lpstr>Слайд 2</vt:lpstr>
      <vt:lpstr>      Самосознание – осознание себя как человека – необходимое условие саморегуляции, т.е. управления своим поведением. Одним из важнейших компонентов структуры самосознания является самооценка. </vt:lpstr>
      <vt:lpstr>Самооценка</vt:lpstr>
      <vt:lpstr>Слайд 5</vt:lpstr>
      <vt:lpstr>При низкой самооценке  </vt:lpstr>
      <vt:lpstr>     Для предупреждения девиантности  у  детей и подростков нужно проводить профилактическую работу.</vt:lpstr>
      <vt:lpstr>Профилактика - это совокупность государственных, общественных, социально-медицинских и организационно-воспитательных мероприятий, направленных на предупреждение, устранение или нейтрализацию основных причин и условий, вызывающих различного рода социальные отклонения в поведении человека.</vt:lpstr>
      <vt:lpstr>Под профилактикой подразумеваются научно обоснованные и своевременно предпринимаемые действия, направленные на:</vt:lpstr>
      <vt:lpstr>Основные подходы к профилактике и коррекции девиантного поведения.</vt:lpstr>
      <vt:lpstr>Информирование </vt:lpstr>
      <vt:lpstr>Программа формирования жизненных навыков и личностного роста</vt:lpstr>
      <vt:lpstr>Слайд 13</vt:lpstr>
      <vt:lpstr>Обучение противостоянию негативным социальным влияниям</vt:lpstr>
      <vt:lpstr>УМЕЙ СКАЗАТЬ – НЕТ!</vt:lpstr>
      <vt:lpstr>Организация «альтернативной деятельности»</vt:lpstr>
      <vt:lpstr>Слайд 17</vt:lpstr>
      <vt:lpstr>Укрепление здоровья</vt:lpstr>
      <vt:lpstr>Слайд 19</vt:lpstr>
      <vt:lpstr>  Программы психологической коррекции специфических эмоциональных  нарушений детско – подросткового возраста</vt:lpstr>
      <vt:lpstr>Семейная профилактика девиантного поведения</vt:lpstr>
      <vt:lpstr>Коррекционно – развивающие программы</vt:lpstr>
      <vt:lpstr>Создание сети социальной поддержки для подростков и их родителей</vt:lpstr>
      <vt:lpstr>Методы коррекции девиантного поведения.  логотерапия -</vt:lpstr>
      <vt:lpstr>Музыкотерапия –</vt:lpstr>
      <vt:lpstr>Имаготерапия</vt:lpstr>
      <vt:lpstr>Психогимнастика.</vt:lpstr>
      <vt:lpstr>Моритатерапия</vt:lpstr>
      <vt:lpstr>В ЗАКЛЮЧЕНИИ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 коррекция девиантного поведения у подростков.</dc:title>
  <cp:lastModifiedBy>Admin</cp:lastModifiedBy>
  <cp:revision>37</cp:revision>
  <dcterms:modified xsi:type="dcterms:W3CDTF">2009-08-02T13:52:27Z</dcterms:modified>
</cp:coreProperties>
</file>