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3" r:id="rId3"/>
    <p:sldId id="265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cut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57233"/>
            <a:ext cx="7772400" cy="2143139"/>
          </a:xfrm>
        </p:spPr>
        <p:txBody>
          <a:bodyPr>
            <a:noAutofit/>
          </a:bodyPr>
          <a:lstStyle/>
          <a:p>
            <a:r>
              <a:rPr lang="ru-RU" sz="7200" dirty="0" smtClean="0">
                <a:solidFill>
                  <a:srgbClr val="C00000"/>
                </a:solidFill>
              </a:rPr>
              <a:t>«Разгадай кроссворд»</a:t>
            </a:r>
            <a:endParaRPr lang="ru-RU" sz="72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4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3429000"/>
            <a:ext cx="2571768" cy="3071834"/>
          </a:xfrm>
          <a:prstGeom prst="rect">
            <a:avLst/>
          </a:prstGeom>
          <a:noFill/>
        </p:spPr>
      </p:pic>
      <p:pic>
        <p:nvPicPr>
          <p:cNvPr id="18434" name="Picture 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2786058"/>
            <a:ext cx="1209675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4786322"/>
            <a:ext cx="2411033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7" name="Picture 3" descr="C:\Program Files\Microsoft Office\MEDIA\CAGCAT10\j0292152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7950" y="500042"/>
            <a:ext cx="2357422" cy="1768067"/>
          </a:xfrm>
          <a:prstGeom prst="rect">
            <a:avLst/>
          </a:prstGeom>
          <a:noFill/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142976" y="857232"/>
          <a:ext cx="2928954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8422"/>
                <a:gridCol w="418422"/>
                <a:gridCol w="418422"/>
                <a:gridCol w="418422"/>
                <a:gridCol w="418422"/>
                <a:gridCol w="418422"/>
                <a:gridCol w="418422"/>
              </a:tblGrid>
              <a:tr h="35719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Рисунок 4"/>
          <p:cNvGraphicFramePr>
            <a:graphicFrameLocks noGrp="1"/>
          </p:cNvGraphicFramePr>
          <p:nvPr>
            <p:ph type="pic" idx="1"/>
          </p:nvPr>
        </p:nvGraphicFramePr>
        <p:xfrm>
          <a:off x="2428860" y="571480"/>
          <a:ext cx="349234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9234"/>
              </a:tblGrid>
              <a:tr h="28575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ф</a:t>
                      </a:r>
                      <a:endParaRPr lang="ru-RU" sz="14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857358" y="1205853"/>
          <a:ext cx="2786074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4949"/>
                <a:gridCol w="474225"/>
                <a:gridCol w="468146"/>
                <a:gridCol w="480304"/>
                <a:gridCol w="474225"/>
                <a:gridCol w="474225"/>
              </a:tblGrid>
              <a:tr h="36575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714612" y="1571612"/>
          <a:ext cx="2643204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0066"/>
                <a:gridCol w="500066"/>
                <a:gridCol w="385744"/>
                <a:gridCol w="421788"/>
                <a:gridCol w="421788"/>
                <a:gridCol w="413752"/>
              </a:tblGrid>
              <a:tr h="35719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285984" y="1928802"/>
          <a:ext cx="3071834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8628"/>
                <a:gridCol w="500066"/>
                <a:gridCol w="500066"/>
                <a:gridCol w="428628"/>
                <a:gridCol w="357190"/>
                <a:gridCol w="428628"/>
                <a:gridCol w="428628"/>
              </a:tblGrid>
              <a:tr h="28575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285984" y="2285992"/>
          <a:ext cx="3500463" cy="4286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7558"/>
                <a:gridCol w="491136"/>
                <a:gridCol w="500066"/>
                <a:gridCol w="428628"/>
                <a:gridCol w="357190"/>
                <a:gridCol w="410770"/>
                <a:gridCol w="419466"/>
                <a:gridCol w="455649"/>
              </a:tblGrid>
              <a:tr h="42862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3714744" y="2714620"/>
          <a:ext cx="2500330" cy="4286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8628"/>
                <a:gridCol w="357190"/>
                <a:gridCol w="428628"/>
                <a:gridCol w="428628"/>
                <a:gridCol w="428628"/>
                <a:gridCol w="428628"/>
              </a:tblGrid>
              <a:tr h="42862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3214677" y="3143248"/>
          <a:ext cx="3857616" cy="4286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0067"/>
                <a:gridCol w="428628"/>
                <a:gridCol w="357177"/>
                <a:gridCol w="428624"/>
                <a:gridCol w="428624"/>
                <a:gridCol w="428624"/>
                <a:gridCol w="428624"/>
                <a:gridCol w="428624"/>
                <a:gridCol w="428624"/>
              </a:tblGrid>
              <a:tr h="42862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5357819" y="3571876"/>
          <a:ext cx="2143139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8627"/>
                <a:gridCol w="428628"/>
                <a:gridCol w="428628"/>
                <a:gridCol w="428628"/>
                <a:gridCol w="428628"/>
              </a:tblGrid>
              <a:tr h="21431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3714736" y="3929066"/>
          <a:ext cx="3786222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8636"/>
                <a:gridCol w="357190"/>
                <a:gridCol w="428628"/>
                <a:gridCol w="428628"/>
                <a:gridCol w="428628"/>
                <a:gridCol w="428628"/>
                <a:gridCol w="428628"/>
                <a:gridCol w="428628"/>
                <a:gridCol w="428628"/>
              </a:tblGrid>
              <a:tr h="35719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5786446" y="4286256"/>
          <a:ext cx="2143140" cy="4286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8626"/>
                <a:gridCol w="428629"/>
                <a:gridCol w="500066"/>
                <a:gridCol w="357190"/>
                <a:gridCol w="428629"/>
              </a:tblGrid>
              <a:tr h="42862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4929192" y="4714884"/>
          <a:ext cx="3429024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8628"/>
                <a:gridCol w="428628"/>
                <a:gridCol w="428628"/>
                <a:gridCol w="428628"/>
                <a:gridCol w="428628"/>
                <a:gridCol w="428628"/>
                <a:gridCol w="428628"/>
                <a:gridCol w="428628"/>
              </a:tblGrid>
              <a:tr h="35719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7500958" y="5072074"/>
          <a:ext cx="404794" cy="3889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4794"/>
              </a:tblGrid>
              <a:tr h="388926">
                <a:tc>
                  <a:txBody>
                    <a:bodyPr/>
                    <a:lstStyle/>
                    <a:p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1142976" y="857232"/>
          <a:ext cx="2928954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8422"/>
                <a:gridCol w="418422"/>
                <a:gridCol w="418422"/>
                <a:gridCol w="418422"/>
                <a:gridCol w="418422"/>
                <a:gridCol w="418422"/>
                <a:gridCol w="418422"/>
              </a:tblGrid>
              <a:tr h="35719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т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err="1" smtClean="0"/>
                        <a:t>д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</a:t>
                      </a:r>
                      <a:endParaRPr lang="ru-RU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err="1" smtClean="0"/>
                        <a:t>н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1857356" y="1214422"/>
          <a:ext cx="2786074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4949"/>
                <a:gridCol w="474225"/>
                <a:gridCol w="468146"/>
                <a:gridCol w="480304"/>
                <a:gridCol w="474225"/>
                <a:gridCol w="474225"/>
              </a:tblGrid>
              <a:tr h="365759">
                <a:tc>
                  <a:txBody>
                    <a:bodyPr/>
                    <a:lstStyle/>
                    <a:p>
                      <a:r>
                        <a:rPr lang="ru-RU" b="1" dirty="0" err="1" smtClean="0"/>
                        <a:t>р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err="1" smtClean="0"/>
                        <a:t>ю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err="1" smtClean="0"/>
                        <a:t>з</a:t>
                      </a:r>
                      <a:endParaRPr lang="ru-RU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2714612" y="1571612"/>
          <a:ext cx="2643204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0066"/>
                <a:gridCol w="500066"/>
                <a:gridCol w="385744"/>
                <a:gridCol w="421788"/>
                <a:gridCol w="421788"/>
                <a:gridCol w="413752"/>
              </a:tblGrid>
              <a:tr h="357190">
                <a:tc>
                  <a:txBody>
                    <a:bodyPr/>
                    <a:lstStyle/>
                    <a:p>
                      <a:r>
                        <a:rPr lang="ru-RU" b="1" dirty="0" err="1" smtClean="0"/>
                        <a:t>х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</a:t>
                      </a:r>
                      <a:endParaRPr lang="ru-RU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err="1" smtClean="0"/>
                        <a:t>й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2285984" y="1928802"/>
          <a:ext cx="3071834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8628"/>
                <a:gridCol w="500066"/>
                <a:gridCol w="500066"/>
                <a:gridCol w="428628"/>
                <a:gridCol w="357190"/>
                <a:gridCol w="428628"/>
                <a:gridCol w="428628"/>
              </a:tblGrid>
              <a:tr h="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т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err="1" smtClean="0"/>
                        <a:t>р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б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у</a:t>
                      </a:r>
                      <a:endParaRPr lang="ru-RU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err="1" smtClean="0"/>
                        <a:t>н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4" name="Таблица 23"/>
          <p:cNvGraphicFramePr>
            <a:graphicFrameLocks noGrp="1"/>
          </p:cNvGraphicFramePr>
          <p:nvPr/>
        </p:nvGraphicFramePr>
        <p:xfrm>
          <a:off x="2285984" y="2285992"/>
          <a:ext cx="3500463" cy="4286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7558"/>
                <a:gridCol w="491136"/>
                <a:gridCol w="500066"/>
                <a:gridCol w="428628"/>
                <a:gridCol w="357190"/>
                <a:gridCol w="410770"/>
                <a:gridCol w="419466"/>
                <a:gridCol w="455649"/>
              </a:tblGrid>
              <a:tr h="428628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л</a:t>
                      </a:r>
                      <a:endParaRPr lang="ru-RU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5" name="Таблица 24"/>
          <p:cNvGraphicFramePr>
            <a:graphicFrameLocks noGrp="1"/>
          </p:cNvGraphicFramePr>
          <p:nvPr/>
        </p:nvGraphicFramePr>
        <p:xfrm>
          <a:off x="3714744" y="2714620"/>
          <a:ext cx="2500330" cy="4286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8628"/>
                <a:gridCol w="357190"/>
                <a:gridCol w="428628"/>
                <a:gridCol w="428628"/>
                <a:gridCol w="428628"/>
                <a:gridCol w="428628"/>
              </a:tblGrid>
              <a:tr h="428628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err="1" smtClean="0"/>
                        <a:t>н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err="1" smtClean="0"/>
                        <a:t>ь</a:t>
                      </a:r>
                      <a:endParaRPr lang="ru-RU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6" name="Таблица 25"/>
          <p:cNvGraphicFramePr>
            <a:graphicFrameLocks noGrp="1"/>
          </p:cNvGraphicFramePr>
          <p:nvPr/>
        </p:nvGraphicFramePr>
        <p:xfrm>
          <a:off x="3214678" y="3143248"/>
          <a:ext cx="3857616" cy="4286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0067"/>
                <a:gridCol w="428628"/>
                <a:gridCol w="357177"/>
                <a:gridCol w="428624"/>
                <a:gridCol w="428624"/>
                <a:gridCol w="428624"/>
                <a:gridCol w="428624"/>
                <a:gridCol w="428624"/>
                <a:gridCol w="428624"/>
              </a:tblGrid>
              <a:tr h="428628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б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т</a:t>
                      </a:r>
                      <a:endParaRPr lang="ru-RU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б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л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" name="Таблица 26"/>
          <p:cNvGraphicFramePr>
            <a:graphicFrameLocks noGrp="1"/>
          </p:cNvGraphicFramePr>
          <p:nvPr/>
        </p:nvGraphicFramePr>
        <p:xfrm>
          <a:off x="5357818" y="3571876"/>
          <a:ext cx="2143139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8627"/>
                <a:gridCol w="428628"/>
                <a:gridCol w="428628"/>
                <a:gridCol w="428628"/>
                <a:gridCol w="428628"/>
              </a:tblGrid>
              <a:tr h="214314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у</a:t>
                      </a:r>
                      <a:endParaRPr lang="ru-RU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err="1" smtClean="0"/>
                        <a:t>д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err="1" smtClean="0"/>
                        <a:t>ь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я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9" name="Таблица 28"/>
          <p:cNvGraphicFramePr>
            <a:graphicFrameLocks noGrp="1"/>
          </p:cNvGraphicFramePr>
          <p:nvPr/>
        </p:nvGraphicFramePr>
        <p:xfrm>
          <a:off x="3714744" y="3929066"/>
          <a:ext cx="3786222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8636"/>
                <a:gridCol w="357190"/>
                <a:gridCol w="428628"/>
                <a:gridCol w="428628"/>
                <a:gridCol w="428628"/>
                <a:gridCol w="428628"/>
                <a:gridCol w="428628"/>
                <a:gridCol w="428628"/>
                <a:gridCol w="428628"/>
              </a:tblGrid>
              <a:tr h="35719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т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err="1" smtClean="0"/>
                        <a:t>р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б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err="1" smtClean="0"/>
                        <a:t>р</a:t>
                      </a:r>
                      <a:endParaRPr lang="ru-RU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err="1" smtClean="0"/>
                        <a:t>ь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е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0" name="Таблица 29"/>
          <p:cNvGraphicFramePr>
            <a:graphicFrameLocks noGrp="1"/>
          </p:cNvGraphicFramePr>
          <p:nvPr/>
        </p:nvGraphicFramePr>
        <p:xfrm>
          <a:off x="5786446" y="4286256"/>
          <a:ext cx="2143140" cy="4286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8626"/>
                <a:gridCol w="428629"/>
                <a:gridCol w="500066"/>
                <a:gridCol w="357190"/>
                <a:gridCol w="428629"/>
              </a:tblGrid>
              <a:tr h="428628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err="1" smtClean="0"/>
                        <a:t>н</a:t>
                      </a:r>
                      <a:endParaRPr lang="ru-RU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т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1" name="Таблица 30"/>
          <p:cNvGraphicFramePr>
            <a:graphicFrameLocks noGrp="1"/>
          </p:cNvGraphicFramePr>
          <p:nvPr/>
        </p:nvGraphicFramePr>
        <p:xfrm>
          <a:off x="4929190" y="4714884"/>
          <a:ext cx="3429024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8628"/>
                <a:gridCol w="428628"/>
                <a:gridCol w="428628"/>
                <a:gridCol w="428628"/>
                <a:gridCol w="428628"/>
                <a:gridCol w="428628"/>
                <a:gridCol w="428628"/>
                <a:gridCol w="428628"/>
              </a:tblGrid>
              <a:tr h="35719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в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т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м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</a:t>
                      </a:r>
                      <a:endParaRPr lang="ru-RU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err="1" smtClean="0"/>
                        <a:t>н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err="1" smtClean="0"/>
                        <a:t>ы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6390" name="Picture 6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714488"/>
            <a:ext cx="2286016" cy="2557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14348" y="4714884"/>
            <a:ext cx="7858180" cy="1457316"/>
          </a:xfrm>
        </p:spPr>
        <p:txBody>
          <a:bodyPr>
            <a:noAutofit/>
          </a:bodyPr>
          <a:lstStyle/>
          <a:p>
            <a:pPr algn="ctr"/>
            <a:r>
              <a:rPr lang="ru-RU" sz="7200" b="1" dirty="0" smtClean="0">
                <a:solidFill>
                  <a:srgbClr val="C00000"/>
                </a:solidFill>
              </a:rPr>
              <a:t>МОЛОДЦЫ !</a:t>
            </a:r>
            <a:endParaRPr lang="ru-RU" sz="7200" b="1" dirty="0">
              <a:solidFill>
                <a:srgbClr val="C00000"/>
              </a:solidFill>
            </a:endParaRPr>
          </a:p>
        </p:txBody>
      </p:sp>
      <p:pic>
        <p:nvPicPr>
          <p:cNvPr id="17410" name="Picture 2"/>
          <p:cNvPicPr>
            <a:picLocks noGrp="1" noChangeAspect="1" noChangeArrowheads="1" noCrop="1"/>
          </p:cNvPicPr>
          <p:nvPr>
            <p:ph type="pic" idx="1"/>
          </p:nvPr>
        </p:nvPicPr>
        <p:blipFill>
          <a:blip r:embed="rId2" cstate="print"/>
          <a:srcRect t="15929" b="15929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84</Words>
  <Application>Microsoft Office PowerPoint</Application>
  <PresentationFormat>Экран (4:3)</PresentationFormat>
  <Paragraphs>80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«Разгадай кроссворд»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27</cp:revision>
  <dcterms:modified xsi:type="dcterms:W3CDTF">2014-10-10T17:05:47Z</dcterms:modified>
</cp:coreProperties>
</file>