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143139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«Разгадай кроссворд»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429000"/>
            <a:ext cx="2571768" cy="3071834"/>
          </a:xfrm>
          <a:prstGeom prst="rect">
            <a:avLst/>
          </a:prstGeom>
          <a:noFill/>
        </p:spPr>
      </p:pic>
      <p:pic>
        <p:nvPicPr>
          <p:cNvPr id="18434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786058"/>
            <a:ext cx="12096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786322"/>
            <a:ext cx="241103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00042"/>
            <a:ext cx="2357422" cy="1768067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857232"/>
          <a:ext cx="292895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422"/>
                <a:gridCol w="418422"/>
                <a:gridCol w="418422"/>
                <a:gridCol w="418422"/>
                <a:gridCol w="418422"/>
                <a:gridCol w="418422"/>
                <a:gridCol w="418422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2428860" y="571480"/>
          <a:ext cx="349234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34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ф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57358" y="1205853"/>
          <a:ext cx="278607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949"/>
                <a:gridCol w="474225"/>
                <a:gridCol w="468146"/>
                <a:gridCol w="480304"/>
                <a:gridCol w="474225"/>
                <a:gridCol w="474225"/>
              </a:tblGrid>
              <a:tr h="3657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714612" y="1571612"/>
          <a:ext cx="264320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6"/>
                <a:gridCol w="500066"/>
                <a:gridCol w="385744"/>
                <a:gridCol w="421788"/>
                <a:gridCol w="421788"/>
                <a:gridCol w="413752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85984" y="1928802"/>
          <a:ext cx="307183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500066"/>
                <a:gridCol w="500066"/>
                <a:gridCol w="428628"/>
                <a:gridCol w="357190"/>
                <a:gridCol w="428628"/>
                <a:gridCol w="428628"/>
              </a:tblGrid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85984" y="2285992"/>
          <a:ext cx="3500463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91136"/>
                <a:gridCol w="500066"/>
                <a:gridCol w="428628"/>
                <a:gridCol w="357190"/>
                <a:gridCol w="410770"/>
                <a:gridCol w="419466"/>
                <a:gridCol w="455649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714744" y="2714620"/>
          <a:ext cx="2500330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357190"/>
                <a:gridCol w="428628"/>
                <a:gridCol w="428628"/>
                <a:gridCol w="428628"/>
                <a:gridCol w="428628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14677" y="3143248"/>
          <a:ext cx="3857616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7"/>
                <a:gridCol w="428628"/>
                <a:gridCol w="357177"/>
                <a:gridCol w="428624"/>
                <a:gridCol w="428624"/>
                <a:gridCol w="428624"/>
                <a:gridCol w="428624"/>
                <a:gridCol w="428624"/>
                <a:gridCol w="428624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57819" y="3571876"/>
          <a:ext cx="2143139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7"/>
                <a:gridCol w="428628"/>
                <a:gridCol w="428628"/>
                <a:gridCol w="428628"/>
                <a:gridCol w="428628"/>
              </a:tblGrid>
              <a:tr h="214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714736" y="3929066"/>
          <a:ext cx="378622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36"/>
                <a:gridCol w="357190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786446" y="4286256"/>
          <a:ext cx="2143140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6"/>
                <a:gridCol w="428629"/>
                <a:gridCol w="500066"/>
                <a:gridCol w="357190"/>
                <a:gridCol w="428629"/>
              </a:tblGrid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929192" y="4714884"/>
          <a:ext cx="342902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</a:tblGrid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00958" y="5072074"/>
          <a:ext cx="404794" cy="388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794"/>
              </a:tblGrid>
              <a:tr h="388926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142976" y="857232"/>
          <a:ext cx="292895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422"/>
                <a:gridCol w="418422"/>
                <a:gridCol w="418422"/>
                <a:gridCol w="418422"/>
                <a:gridCol w="418422"/>
                <a:gridCol w="418422"/>
                <a:gridCol w="418422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857356" y="1214422"/>
          <a:ext cx="278607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949"/>
                <a:gridCol w="474225"/>
                <a:gridCol w="468146"/>
                <a:gridCol w="480304"/>
                <a:gridCol w="474225"/>
                <a:gridCol w="474225"/>
              </a:tblGrid>
              <a:tr h="365759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з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714612" y="1571612"/>
          <a:ext cx="264320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6"/>
                <a:gridCol w="500066"/>
                <a:gridCol w="385744"/>
                <a:gridCol w="421788"/>
                <a:gridCol w="421788"/>
                <a:gridCol w="413752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й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285984" y="1928802"/>
          <a:ext cx="307183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500066"/>
                <a:gridCol w="500066"/>
                <a:gridCol w="428628"/>
                <a:gridCol w="357190"/>
                <a:gridCol w="428628"/>
                <a:gridCol w="428628"/>
              </a:tblGrid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285984" y="2285992"/>
          <a:ext cx="3500463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91136"/>
                <a:gridCol w="500066"/>
                <a:gridCol w="428628"/>
                <a:gridCol w="357190"/>
                <a:gridCol w="410770"/>
                <a:gridCol w="419466"/>
                <a:gridCol w="455649"/>
              </a:tblGrid>
              <a:tr h="42862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3714744" y="2714620"/>
          <a:ext cx="2500330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357190"/>
                <a:gridCol w="428628"/>
                <a:gridCol w="428628"/>
                <a:gridCol w="428628"/>
                <a:gridCol w="428628"/>
              </a:tblGrid>
              <a:tr h="42862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ь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3214678" y="3143248"/>
          <a:ext cx="3857616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7"/>
                <a:gridCol w="428628"/>
                <a:gridCol w="357177"/>
                <a:gridCol w="428624"/>
                <a:gridCol w="428624"/>
                <a:gridCol w="428624"/>
                <a:gridCol w="428624"/>
                <a:gridCol w="428624"/>
                <a:gridCol w="428624"/>
              </a:tblGrid>
              <a:tr h="42862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357818" y="3571876"/>
          <a:ext cx="2143139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7"/>
                <a:gridCol w="428628"/>
                <a:gridCol w="428628"/>
                <a:gridCol w="428628"/>
                <a:gridCol w="428628"/>
              </a:tblGrid>
              <a:tr h="21431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3714744" y="3929066"/>
          <a:ext cx="378622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36"/>
                <a:gridCol w="357190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р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5786446" y="4286256"/>
          <a:ext cx="2143140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6"/>
                <a:gridCol w="428629"/>
                <a:gridCol w="500066"/>
                <a:gridCol w="357190"/>
                <a:gridCol w="428629"/>
              </a:tblGrid>
              <a:tr h="42862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4929190" y="4714884"/>
          <a:ext cx="342902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ы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90" name="Picture 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14488"/>
            <a:ext cx="2286016" cy="255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4714884"/>
            <a:ext cx="7858180" cy="1457316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МОЛОДЦЫ !</a:t>
            </a:r>
            <a:endParaRPr lang="ru-RU" sz="7200" b="1" dirty="0">
              <a:solidFill>
                <a:srgbClr val="C00000"/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 cstate="print"/>
          <a:srcRect t="15929" b="1592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84</Words>
  <Application>Microsoft Office PowerPoint</Application>
  <PresentationFormat>Экран (4:3)</PresentationFormat>
  <Paragraphs>80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«Разгадай кроссворд»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27</cp:revision>
  <dcterms:modified xsi:type="dcterms:W3CDTF">2014-10-10T17:05:47Z</dcterms:modified>
</cp:coreProperties>
</file>