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73FB1B9-1EB8-4ADC-A9B2-869B16A8F406}" type="datetimeFigureOut">
              <a:rPr lang="ru-RU" smtClean="0"/>
              <a:pPr/>
              <a:t>02.08.2009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B4141D-8348-4EC7-96AA-A4B78B5569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86116" y="4500570"/>
            <a:ext cx="5143536" cy="1525061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М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К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ОУ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« Тургеневская СОШ»</a:t>
            </a:r>
          </a:p>
          <a:p>
            <a:pPr algn="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Составила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учительфизической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smtClean="0">
                <a:solidFill>
                  <a:schemeClr val="accent5">
                    <a:lumMod val="50000"/>
                  </a:schemeClr>
                </a:solidFill>
              </a:rPr>
              <a:t>культуры Любомудрова С.Н.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17581" y="1500175"/>
            <a:ext cx="7175351" cy="2286016"/>
          </a:xfrm>
        </p:spPr>
        <p:txBody>
          <a:bodyPr/>
          <a:lstStyle/>
          <a:p>
            <a:r>
              <a:rPr lang="ru-RU" sz="7200" dirty="0" smtClean="0">
                <a:solidFill>
                  <a:srgbClr val="0070C0"/>
                </a:solidFill>
                <a:latin typeface="+mn-lt"/>
              </a:rPr>
              <a:t>Зимние виды спорта </a:t>
            </a:r>
            <a:endParaRPr lang="ru-RU" sz="7200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2" cy="5256584"/>
          </a:xfrm>
        </p:spPr>
        <p:txBody>
          <a:bodyPr vert="horz"/>
          <a:lstStyle/>
          <a:p>
            <a:pPr marL="342900" indent="-342900">
              <a:buFont typeface="Arial" pitchFamily="34" charset="0"/>
              <a:buChar char="•"/>
            </a:pPr>
            <a:r>
              <a:rPr lang="ru-RU" sz="3600" dirty="0" smtClean="0"/>
              <a:t> Лыжные виды спорта – гонки, двоеборье, биатлон, и </a:t>
            </a:r>
            <a:r>
              <a:rPr lang="ru-RU" sz="3600" dirty="0" err="1" smtClean="0"/>
              <a:t>т.д</a:t>
            </a:r>
            <a:endParaRPr lang="ru-RU" sz="3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3600" dirty="0" smtClean="0"/>
              <a:t>Санные – бобслей и скелетон.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3600" dirty="0" smtClean="0"/>
              <a:t>Коньковые больше всего – конькобежный спорт, хоккей (с шайбой и мячом), фигурное катание, шорт-трек, буерный спорт и керлинг</a:t>
            </a:r>
            <a:r>
              <a:rPr lang="ru-RU" dirty="0" smtClean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Зимние виды спорта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30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488832" cy="1080120"/>
          </a:xfrm>
        </p:spPr>
        <p:txBody>
          <a:bodyPr/>
          <a:lstStyle/>
          <a:p>
            <a:pPr algn="ctr"/>
            <a:r>
              <a:rPr lang="ru-RU" dirty="0" smtClean="0"/>
              <a:t>Лыжные виды спорта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sz="quarter" idx="13"/>
          </p:nvPr>
        </p:nvSpPr>
        <p:spPr>
          <a:xfrm>
            <a:off x="0" y="1556792"/>
            <a:ext cx="6400800" cy="3474720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обычных лыжных гонках спортсмены должны преодолеть дистанцию на скорость.</a:t>
            </a:r>
          </a:p>
          <a:p>
            <a:r>
              <a:rPr lang="ru-RU" sz="2800" dirty="0" smtClean="0"/>
              <a:t>Биатлон – соревнования по передвижению на лыжах со стрельбой. Стандартная дистанция биатлона для мужчин – 10 км. Женщины бегут на 7,5 км.</a:t>
            </a:r>
            <a:endParaRPr lang="ru-RU" sz="2800" dirty="0"/>
          </a:p>
        </p:txBody>
      </p:sp>
      <p:pic>
        <p:nvPicPr>
          <p:cNvPr id="5" name="Рисунок 4" descr="9fd36ee52d6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4143380"/>
            <a:ext cx="1630363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0826" y="1214422"/>
            <a:ext cx="144621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8769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00034" y="285728"/>
            <a:ext cx="7929618" cy="392051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2800" dirty="0" smtClean="0"/>
              <a:t>Прыжки с трамплина на лыжах на дальность проводятся с 1924 года. Различаются трамплины с дальностью прыжка около 90 и 120 метров. Двоеборье включает в себя лыжные гонки на 15 км и прыжки с трамплина.</a:t>
            </a:r>
            <a:endParaRPr lang="ru-RU" sz="2800" dirty="0"/>
          </a:p>
        </p:txBody>
      </p:sp>
      <p:pic>
        <p:nvPicPr>
          <p:cNvPr id="4" name="Рисунок 5" descr="Pryzhki-s-tramplina272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3071810"/>
            <a:ext cx="571504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62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Горные лыжи – это скоростной спуск в различных вариантах. Различают гигантский слалом, простой слалом, супер гигант, скоростной спуск и альпийское двоеборье. Варианты каждого вида формируются благодаря различию в длине трассы, перепаде высот и количеству препятствий. </a:t>
            </a:r>
            <a:endParaRPr lang="ru-RU" dirty="0"/>
          </a:p>
        </p:txBody>
      </p:sp>
      <p:pic>
        <p:nvPicPr>
          <p:cNvPr id="4" name="Рисунок 9" descr="1505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429000"/>
            <a:ext cx="542928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128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 descr="Ski_freestyl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714620"/>
            <a:ext cx="500066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0"/>
            <a:ext cx="8892480" cy="674136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Фристайл делится на акробатику и могул. Акробатика – это выполнение сложных прыжков с трамплина. В соревнованиях применяются трамплины различной высоты: малой – 2,1 метра, средней – 3,2 метра и большой 3,5 метра.</a:t>
            </a:r>
          </a:p>
        </p:txBody>
      </p:sp>
    </p:spTree>
    <p:extLst>
      <p:ext uri="{BB962C8B-B14F-4D97-AF65-F5344CB8AC3E}">
        <p14:creationId xmlns:p14="http://schemas.microsoft.com/office/powerpoint/2010/main" xmlns="" val="361884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71472" y="731520"/>
            <a:ext cx="7858180" cy="4840620"/>
          </a:xfrm>
        </p:spPr>
        <p:txBody>
          <a:bodyPr/>
          <a:lstStyle/>
          <a:p>
            <a:r>
              <a:rPr lang="ru-RU" sz="2800" dirty="0" smtClean="0"/>
              <a:t>Могул – экстра сложный спуск с большим перепадом высоты по трассе. Обязательным минимумом является выполнение двух прыжков. Скорость спуска не играет решающей роли при определении победителя. Баллы набираются за технически правильное выполнение спуска</a:t>
            </a:r>
          </a:p>
          <a:p>
            <a:endParaRPr lang="ru-RU" dirty="0"/>
          </a:p>
        </p:txBody>
      </p:sp>
      <p:pic>
        <p:nvPicPr>
          <p:cNvPr id="4" name="Рисунок 8" descr="1228637206_snowboarding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3786190"/>
            <a:ext cx="5143536" cy="2860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693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1708</TotalTime>
  <Words>251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Зимние виды спорта </vt:lpstr>
      <vt:lpstr>Зимние виды спорта </vt:lpstr>
      <vt:lpstr>Лыжные виды спорта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Admin</cp:lastModifiedBy>
  <cp:revision>13</cp:revision>
  <dcterms:created xsi:type="dcterms:W3CDTF">2013-10-14T13:26:19Z</dcterms:created>
  <dcterms:modified xsi:type="dcterms:W3CDTF">2009-08-02T13:50:06Z</dcterms:modified>
</cp:coreProperties>
</file>